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vis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5/24/17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5/24/17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425070-C4A8-DB44-87E1-428B30BD8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Mundo digital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918C03-7596-8C41-B39D-81202CC4DD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Ativação do </a:t>
            </a:r>
            <a:r>
              <a:rPr lang="pt-BR" dirty="0" err="1"/>
              <a:t>Shopper</a:t>
            </a:r>
            <a:r>
              <a:rPr lang="pt-BR" dirty="0"/>
              <a:t> no ponto de venda</a:t>
            </a:r>
          </a:p>
          <a:p>
            <a:endParaRPr lang="pt-BR" dirty="0"/>
          </a:p>
          <a:p>
            <a:r>
              <a:rPr lang="pt-BR" dirty="0"/>
              <a:t>Eduardo castro</a:t>
            </a:r>
          </a:p>
          <a:p>
            <a:r>
              <a:rPr lang="pt-BR" dirty="0"/>
              <a:t>Gerente Sr marketing / </a:t>
            </a:r>
            <a:r>
              <a:rPr lang="pt-BR" dirty="0" err="1"/>
              <a:t>basf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0852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4">
            <a:extLst>
              <a:ext uri="{FF2B5EF4-FFF2-40B4-BE49-F238E27FC236}">
                <a16:creationId xmlns:a16="http://schemas.microsoft.com/office/drawing/2014/main" id="{40250BC0-A06B-3248-91D7-2EFC9E89A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" t="1868" r="-177" b="3879"/>
          <a:stretch/>
        </p:blipFill>
        <p:spPr>
          <a:xfrm>
            <a:off x="706617" y="534737"/>
            <a:ext cx="10797865" cy="1252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994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0E9E8989-D818-C149-80AB-44E7F34BF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Como a indústria utiliza a inteligência do e </a:t>
            </a:r>
            <a:r>
              <a:rPr lang="pt-BR" dirty="0" err="1">
                <a:solidFill>
                  <a:schemeClr val="bg1"/>
                </a:solidFill>
              </a:rPr>
              <a:t>commerce</a:t>
            </a:r>
            <a:r>
              <a:rPr lang="pt-BR" dirty="0">
                <a:solidFill>
                  <a:schemeClr val="bg1"/>
                </a:solidFill>
              </a:rPr>
              <a:t> nas ações de </a:t>
            </a:r>
            <a:r>
              <a:rPr lang="pt-BR" dirty="0" err="1">
                <a:solidFill>
                  <a:schemeClr val="bg1"/>
                </a:solidFill>
              </a:rPr>
              <a:t>Trade</a:t>
            </a:r>
            <a:r>
              <a:rPr lang="pt-BR" dirty="0">
                <a:solidFill>
                  <a:schemeClr val="bg1"/>
                </a:solidFill>
              </a:rPr>
              <a:t> marketing?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DCC80213-E7A9-7946-822C-8CBADF9F1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O tamanho do e </a:t>
            </a:r>
            <a:r>
              <a:rPr lang="pt-BR" dirty="0" err="1">
                <a:solidFill>
                  <a:schemeClr val="bg1"/>
                </a:solidFill>
              </a:rPr>
              <a:t>commerce</a:t>
            </a:r>
            <a:r>
              <a:rPr lang="pt-BR" dirty="0">
                <a:solidFill>
                  <a:schemeClr val="bg1"/>
                </a:solidFill>
              </a:rPr>
              <a:t> dobrará de tamanho com o crescimento do e </a:t>
            </a:r>
            <a:r>
              <a:rPr lang="pt-BR" dirty="0" err="1">
                <a:solidFill>
                  <a:schemeClr val="bg1"/>
                </a:solidFill>
              </a:rPr>
              <a:t>shoppers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O consumidor está mudando o comportamento de compra</a:t>
            </a:r>
          </a:p>
          <a:p>
            <a:r>
              <a:rPr lang="pt-BR" dirty="0">
                <a:solidFill>
                  <a:schemeClr val="bg1"/>
                </a:solidFill>
              </a:rPr>
              <a:t>Como minha marca/produto pode ser considerada no momento da escolha</a:t>
            </a:r>
          </a:p>
          <a:p>
            <a:r>
              <a:rPr lang="pt-BR" dirty="0">
                <a:solidFill>
                  <a:schemeClr val="bg1"/>
                </a:solidFill>
              </a:rPr>
              <a:t>Branding+conteúdo – Como valorizar a minha marca com conteúdos </a:t>
            </a:r>
          </a:p>
          <a:p>
            <a:r>
              <a:rPr lang="pt-BR" dirty="0">
                <a:solidFill>
                  <a:schemeClr val="bg1"/>
                </a:solidFill>
              </a:rPr>
              <a:t>Como atuar no PDV diante deste novo consumidor</a:t>
            </a:r>
          </a:p>
        </p:txBody>
      </p:sp>
    </p:spTree>
    <p:extLst>
      <p:ext uri="{BB962C8B-B14F-4D97-AF65-F5344CB8AC3E}">
        <p14:creationId xmlns:p14="http://schemas.microsoft.com/office/powerpoint/2010/main" val="1876077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E9E22-0849-1947-AE50-5398761CC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1808"/>
            <a:ext cx="9905998" cy="1478570"/>
          </a:xfrm>
        </p:spPr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Desafios e oportunidades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9ED87F-6CB5-2044-85F0-DAEC648F8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solidFill>
                  <a:schemeClr val="bg1"/>
                </a:solidFill>
              </a:rPr>
              <a:t>Entender a árvore de decisão do segmento</a:t>
            </a:r>
          </a:p>
          <a:p>
            <a:r>
              <a:rPr lang="pt-BR" dirty="0">
                <a:solidFill>
                  <a:schemeClr val="bg1"/>
                </a:solidFill>
              </a:rPr>
              <a:t>Criar um contato próximo de auxílio ao </a:t>
            </a:r>
            <a:r>
              <a:rPr lang="pt-BR" dirty="0" err="1">
                <a:solidFill>
                  <a:schemeClr val="bg1"/>
                </a:solidFill>
              </a:rPr>
              <a:t>Shopper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Ativação de conteúdos relevantes para o consumidor</a:t>
            </a:r>
          </a:p>
          <a:p>
            <a:r>
              <a:rPr lang="pt-BR" dirty="0">
                <a:solidFill>
                  <a:schemeClr val="bg1"/>
                </a:solidFill>
              </a:rPr>
              <a:t>O ponto de venda interligado ao mundo digital</a:t>
            </a:r>
          </a:p>
          <a:p>
            <a:r>
              <a:rPr lang="pt-BR" dirty="0">
                <a:solidFill>
                  <a:schemeClr val="bg1"/>
                </a:solidFill>
              </a:rPr>
              <a:t>Inspiração/Pesquisa/Decisão/Compra aonde o consumidor decidir</a:t>
            </a:r>
          </a:p>
        </p:txBody>
      </p:sp>
    </p:spTree>
    <p:extLst>
      <p:ext uri="{BB962C8B-B14F-4D97-AF65-F5344CB8AC3E}">
        <p14:creationId xmlns:p14="http://schemas.microsoft.com/office/powerpoint/2010/main" val="338334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5D25A0C-E2A2-4449-9578-3A5E5CEFE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767" y="1203157"/>
            <a:ext cx="9802918" cy="461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94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35AA932-3788-394E-965C-6FA6EE80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chemeClr val="bg1">
                    <a:lumMod val="90000"/>
                    <a:lumOff val="10000"/>
                  </a:schemeClr>
                </a:solidFill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312599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Circuito</vt:lpstr>
      <vt:lpstr>Mundo digital </vt:lpstr>
      <vt:lpstr>Apresentação do PowerPoint</vt:lpstr>
      <vt:lpstr>Como a indústria utiliza a inteligência do e commerce nas ações de Trade marketing?</vt:lpstr>
      <vt:lpstr>Desafios e oportunidades</vt:lpstr>
      <vt:lpstr>Apresentação do PowerPoint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Mundo digital </dc:title>
  <cp:revision>2</cp:revision>
  <dcterms:modified xsi:type="dcterms:W3CDTF">2017-05-25T00:45:14Z</dcterms:modified>
</cp:coreProperties>
</file>