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6" r:id="rId2"/>
    <p:sldId id="322" r:id="rId3"/>
    <p:sldId id="321" r:id="rId4"/>
    <p:sldId id="340" r:id="rId5"/>
    <p:sldId id="325" r:id="rId6"/>
    <p:sldId id="341" r:id="rId7"/>
    <p:sldId id="326" r:id="rId8"/>
    <p:sldId id="342" r:id="rId9"/>
    <p:sldId id="338" r:id="rId10"/>
    <p:sldId id="328" r:id="rId11"/>
    <p:sldId id="339" r:id="rId12"/>
    <p:sldId id="345" r:id="rId13"/>
    <p:sldId id="346" r:id="rId14"/>
    <p:sldId id="347" r:id="rId15"/>
    <p:sldId id="350" r:id="rId16"/>
    <p:sldId id="349" r:id="rId17"/>
    <p:sldId id="351" r:id="rId18"/>
    <p:sldId id="344" r:id="rId19"/>
    <p:sldId id="348" r:id="rId20"/>
    <p:sldId id="333" r:id="rId21"/>
    <p:sldId id="304" r:id="rId22"/>
  </p:sldIdLst>
  <p:sldSz cx="9144000" cy="6858000" type="screen4x3"/>
  <p:notesSz cx="6797675" cy="98742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FF66"/>
    <a:srgbClr val="BF71BB"/>
    <a:srgbClr val="99CC00"/>
    <a:srgbClr val="2BF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2998" autoAdjust="0"/>
  </p:normalViewPr>
  <p:slideViewPr>
    <p:cSldViewPr snapToGrid="0">
      <p:cViewPr varScale="1">
        <p:scale>
          <a:sx n="69" d="100"/>
          <a:sy n="69" d="100"/>
        </p:scale>
        <p:origin x="150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8CD70-E40A-47C9-9DFC-A592AE314022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034F1-2580-4F6A-B275-3376E15F8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07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034F1-2580-4F6A-B275-3376E15F82A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55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D6A-5388-40E1-A48C-2454345AC45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061-8F2C-4307-AB8F-9E32FB472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91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D6A-5388-40E1-A48C-2454345AC45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061-8F2C-4307-AB8F-9E32FB472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D6A-5388-40E1-A48C-2454345AC45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061-8F2C-4307-AB8F-9E32FB472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05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D6A-5388-40E1-A48C-2454345AC45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061-8F2C-4307-AB8F-9E32FB472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9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D6A-5388-40E1-A48C-2454345AC45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061-8F2C-4307-AB8F-9E32FB472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77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D6A-5388-40E1-A48C-2454345AC45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061-8F2C-4307-AB8F-9E32FB472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73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D6A-5388-40E1-A48C-2454345AC45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061-8F2C-4307-AB8F-9E32FB472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89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D6A-5388-40E1-A48C-2454345AC45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061-8F2C-4307-AB8F-9E32FB472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69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D6A-5388-40E1-A48C-2454345AC45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061-8F2C-4307-AB8F-9E32FB472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19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D6A-5388-40E1-A48C-2454345AC45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061-8F2C-4307-AB8F-9E32FB472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62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D6A-5388-40E1-A48C-2454345AC45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061-8F2C-4307-AB8F-9E32FB472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14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E5D6A-5388-40E1-A48C-2454345AC45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F061-8F2C-4307-AB8F-9E32FB472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89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rella.marchi@nissin.com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149" y="496830"/>
            <a:ext cx="938785" cy="476262"/>
          </a:xfrm>
          <a:prstGeom prst="rect">
            <a:avLst/>
          </a:prstGeom>
          <a:noFill/>
        </p:spPr>
      </p:pic>
      <p:sp>
        <p:nvSpPr>
          <p:cNvPr id="4" name="Rectangle 21"/>
          <p:cNvSpPr/>
          <p:nvPr/>
        </p:nvSpPr>
        <p:spPr>
          <a:xfrm>
            <a:off x="169579" y="2110045"/>
            <a:ext cx="8437418" cy="2430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Case: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coletivas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imprensa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era digital</a:t>
            </a:r>
            <a:endParaRPr lang="en-US" sz="4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21"/>
          <p:cNvSpPr/>
          <p:nvPr/>
        </p:nvSpPr>
        <p:spPr>
          <a:xfrm>
            <a:off x="1911921" y="431621"/>
            <a:ext cx="5908247" cy="8837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NISSIN </a:t>
            </a:r>
            <a:r>
              <a:rPr lang="en-US" sz="28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FOODS DO </a:t>
            </a:r>
            <a:r>
              <a:rPr lang="en-US" sz="28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BRASIL LTDA.</a:t>
            </a:r>
            <a:endParaRPr lang="en-US" sz="2800" b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277091" y="1605491"/>
            <a:ext cx="8589818" cy="2430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Mailing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finalizado</a:t>
            </a:r>
            <a:endParaRPr lang="en-US" sz="48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40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40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50%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influenciadores</a:t>
            </a:r>
            <a:endParaRPr lang="en-US" sz="32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50%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jornalistas</a:t>
            </a:r>
            <a:endParaRPr lang="en-US" sz="32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79" y="268185"/>
            <a:ext cx="938785" cy="47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5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1054769" y="1286837"/>
            <a:ext cx="7036560" cy="2430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</a:t>
            </a:r>
            <a:endParaRPr lang="en-US" sz="48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79" y="268185"/>
            <a:ext cx="938785" cy="47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9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t="11070"/>
          <a:stretch/>
        </p:blipFill>
        <p:spPr>
          <a:xfrm>
            <a:off x="3627672" y="2589356"/>
            <a:ext cx="5402855" cy="358912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4816" y="913965"/>
            <a:ext cx="951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pt-BR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9579" y="2098854"/>
            <a:ext cx="34580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40 PRESENTES </a:t>
            </a: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100% influenciadores convidados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80% jornalistas convidados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DIVULGAÇÕES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100% posts influenciadores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70% matérias jornalistas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F:\Temp\Logo_Nissin\LOGO_NISS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79" y="268185"/>
            <a:ext cx="938785" cy="476262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-61444" y="844690"/>
            <a:ext cx="9510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Coletiva de Imprensa novo </a:t>
            </a:r>
            <a:r>
              <a:rPr lang="pt-BR" sz="4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Cup</a:t>
            </a:r>
            <a:r>
              <a:rPr lang="pt-BR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BR" sz="4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Noodles</a:t>
            </a:r>
            <a:endParaRPr lang="pt-BR" sz="4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pt-BR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18/10/16 - The </a:t>
            </a:r>
            <a:r>
              <a:rPr lang="pt-BR" sz="32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View</a:t>
            </a:r>
            <a:r>
              <a:rPr lang="pt-BR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Bar – São Paulo</a:t>
            </a:r>
            <a:endParaRPr lang="pt-BR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4816" y="913965"/>
            <a:ext cx="951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pt-BR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9579" y="2072434"/>
            <a:ext cx="34580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20 PRESENTES </a:t>
            </a: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100% influenciadores convidados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70% jornalistas convidados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DIVULGAÇÕES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100% posts influenciadores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60% matérias jornalistas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79" y="268185"/>
            <a:ext cx="938785" cy="476262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0" y="913865"/>
            <a:ext cx="95102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Coletiva de Imprensa novo </a:t>
            </a:r>
            <a:r>
              <a:rPr lang="pt-BR" sz="4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Cup</a:t>
            </a:r>
            <a:r>
              <a:rPr lang="pt-BR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BR" sz="4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Noodles</a:t>
            </a:r>
            <a:endParaRPr lang="pt-BR" sz="4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pt-BR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19/10/16 – Porto </a:t>
            </a:r>
            <a:r>
              <a:rPr lang="pt-BR" sz="32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Bay</a:t>
            </a:r>
            <a:r>
              <a:rPr lang="pt-BR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- Rio de Janeiro </a:t>
            </a:r>
          </a:p>
          <a:p>
            <a:endParaRPr lang="pt-BR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8722" r="6935" b="16507"/>
          <a:stretch/>
        </p:blipFill>
        <p:spPr>
          <a:xfrm>
            <a:off x="3627672" y="2586646"/>
            <a:ext cx="5371290" cy="358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4816" y="913965"/>
            <a:ext cx="951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pt-BR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9579" y="2197125"/>
            <a:ext cx="34580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25 PRESENTES </a:t>
            </a: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100% influenciadores convidados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60% jornalistas convidados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DIVULGAÇÕES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100% posts influenciadores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65% matérias jornalistas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79" y="268185"/>
            <a:ext cx="938785" cy="476262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-96980" y="913965"/>
            <a:ext cx="95102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Coletiva de Imprensa novo </a:t>
            </a:r>
            <a:r>
              <a:rPr lang="pt-BR" sz="4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Cup</a:t>
            </a:r>
            <a:r>
              <a:rPr lang="pt-BR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BR" sz="4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Noodles</a:t>
            </a:r>
            <a:r>
              <a:rPr lang="pt-BR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</a:t>
            </a:r>
            <a:r>
              <a:rPr lang="pt-BR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20/10/16 – </a:t>
            </a:r>
            <a:r>
              <a:rPr lang="pt-BR" sz="32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Trattoria</a:t>
            </a:r>
            <a:r>
              <a:rPr lang="pt-BR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Porcini</a:t>
            </a:r>
            <a:r>
              <a:rPr lang="pt-BR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- Curitiba</a:t>
            </a:r>
          </a:p>
          <a:p>
            <a:endParaRPr lang="pt-BR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/>
          <a:srcRect l="5467" t="838" r="3343" b="-1"/>
          <a:stretch/>
        </p:blipFill>
        <p:spPr>
          <a:xfrm>
            <a:off x="3627672" y="2743200"/>
            <a:ext cx="5402188" cy="35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335840" y="1432229"/>
            <a:ext cx="8808160" cy="2430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2016 -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Coletivas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imprensa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divulgação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novo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produto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4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59047" y="4292403"/>
            <a:ext cx="3738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30 presentes em SP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25 presentes no RJ</a:t>
            </a:r>
          </a:p>
          <a:p>
            <a:r>
              <a:rPr lang="pt-BR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25 presentes em CT</a:t>
            </a:r>
            <a:endParaRPr lang="pt-BR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79" y="268185"/>
            <a:ext cx="938785" cy="47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8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612931" y="1342254"/>
            <a:ext cx="7949178" cy="2430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2017 -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Coletiva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imprensa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Exposição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Originator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Japan House São Paulo</a:t>
            </a:r>
            <a:endParaRPr lang="en-US" sz="32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05409" y="4015787"/>
            <a:ext cx="273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40 presentes</a:t>
            </a:r>
            <a:endParaRPr lang="pt-BR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2" descr="F:\Temp\Logo_Nissin\LOGO_NISS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79" y="268185"/>
            <a:ext cx="938785" cy="47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71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277091" y="1605491"/>
            <a:ext cx="8589818" cy="2430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Mailing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finalizado</a:t>
            </a:r>
            <a:endParaRPr lang="en-US" sz="48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40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40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60%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influenciadores</a:t>
            </a:r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digitais</a:t>
            </a:r>
            <a:endParaRPr lang="en-US" sz="32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40%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jornalistas</a:t>
            </a:r>
            <a:endParaRPr lang="en-US" sz="32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79" y="268185"/>
            <a:ext cx="938785" cy="47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8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1054769" y="1286837"/>
            <a:ext cx="7036560" cy="2430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</a:t>
            </a:r>
            <a:endParaRPr lang="en-US" sz="4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79" y="268185"/>
            <a:ext cx="938785" cy="47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4816" y="913965"/>
            <a:ext cx="951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pt-BR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9579" y="2443194"/>
            <a:ext cx="34580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41 PRESENTES </a:t>
            </a: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90% influenciadores convidados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50% jornalistas convidados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DIVULGAÇÕES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100% posts influenciadores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80% matérias jornalistas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79" y="268185"/>
            <a:ext cx="938785" cy="476262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886690" y="530327"/>
            <a:ext cx="9510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Coletiva de Imprensa Exposição              </a:t>
            </a:r>
          </a:p>
          <a:p>
            <a:r>
              <a:rPr lang="pt-BR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The </a:t>
            </a:r>
            <a:r>
              <a:rPr lang="pt-BR" sz="4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Originator</a:t>
            </a:r>
            <a:r>
              <a:rPr lang="pt-BR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21/08/17 – </a:t>
            </a:r>
            <a:r>
              <a:rPr lang="pt-BR" sz="32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Japan</a:t>
            </a:r>
            <a:r>
              <a:rPr lang="pt-BR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House</a:t>
            </a:r>
            <a:r>
              <a:rPr lang="pt-BR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São Paulo</a:t>
            </a:r>
            <a:endParaRPr lang="pt-BR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11824" t="15507" r="10481" b="6405"/>
          <a:stretch/>
        </p:blipFill>
        <p:spPr>
          <a:xfrm>
            <a:off x="3505202" y="2917142"/>
            <a:ext cx="5375016" cy="33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3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957787" y="1819099"/>
            <a:ext cx="7036560" cy="2430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Nossa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história</a:t>
            </a:r>
            <a:endParaRPr lang="en-US" sz="4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149" y="496830"/>
            <a:ext cx="938785" cy="476262"/>
          </a:xfrm>
          <a:prstGeom prst="rect">
            <a:avLst/>
          </a:prstGeom>
          <a:noFill/>
        </p:spPr>
      </p:pic>
      <p:sp>
        <p:nvSpPr>
          <p:cNvPr id="7" name="Rectangle 21"/>
          <p:cNvSpPr/>
          <p:nvPr/>
        </p:nvSpPr>
        <p:spPr>
          <a:xfrm>
            <a:off x="1911921" y="431621"/>
            <a:ext cx="5908247" cy="8837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NISSIN </a:t>
            </a:r>
            <a:r>
              <a:rPr lang="en-US" sz="28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FOODS DO </a:t>
            </a:r>
            <a:r>
              <a:rPr lang="en-US" sz="28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BRASIL LTDA.</a:t>
            </a:r>
            <a:endParaRPr lang="en-US" sz="2800" b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194761" y="3242915"/>
            <a:ext cx="9349675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Atualmente os influenciadores são um público muito 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importante para coletivas de imprensa e podem gerar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 excelentes resultados, desde que selecionados de maneira 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assertiva.</a:t>
            </a:r>
          </a:p>
          <a:p>
            <a:pPr algn="ctr"/>
            <a:endParaRPr lang="pt-BR" sz="2800" dirty="0">
              <a:solidFill>
                <a:schemeClr val="bg1"/>
              </a:solidFill>
            </a:endParaRPr>
          </a:p>
          <a:p>
            <a:pPr algn="ctr"/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79" y="268185"/>
            <a:ext cx="938785" cy="476262"/>
          </a:xfrm>
          <a:prstGeom prst="rect">
            <a:avLst/>
          </a:prstGeom>
          <a:noFill/>
        </p:spPr>
      </p:pic>
      <p:sp>
        <p:nvSpPr>
          <p:cNvPr id="6" name="Rectangle 21"/>
          <p:cNvSpPr/>
          <p:nvPr/>
        </p:nvSpPr>
        <p:spPr>
          <a:xfrm>
            <a:off x="386059" y="1065050"/>
            <a:ext cx="8437418" cy="14030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Case: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coletivas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imprensa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era digital</a:t>
            </a:r>
            <a:endParaRPr lang="en-US" sz="4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1"/>
          <p:cNvSpPr/>
          <p:nvPr/>
        </p:nvSpPr>
        <p:spPr>
          <a:xfrm>
            <a:off x="1746056" y="1690847"/>
            <a:ext cx="5412045" cy="1072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FF"/>
                </a:solidFill>
              </a:rPr>
              <a:t>Muito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obrigada</a:t>
            </a:r>
            <a:r>
              <a:rPr lang="en-US" sz="4800" dirty="0" smtClean="0">
                <a:solidFill>
                  <a:srgbClr val="FFFFFF"/>
                </a:solidFill>
              </a:rPr>
              <a:t>!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5" name="Rectangle 21"/>
          <p:cNvSpPr/>
          <p:nvPr/>
        </p:nvSpPr>
        <p:spPr>
          <a:xfrm>
            <a:off x="1911921" y="431621"/>
            <a:ext cx="5908247" cy="8837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NISSIN </a:t>
            </a:r>
            <a:r>
              <a:rPr lang="en-US" sz="28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FOODS DO </a:t>
            </a:r>
            <a:r>
              <a:rPr lang="en-US" sz="28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BRASIL LTDA.</a:t>
            </a:r>
            <a:endParaRPr lang="en-US" sz="2800" b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149" y="496830"/>
            <a:ext cx="938785" cy="476262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541996" y="3373658"/>
            <a:ext cx="78201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Mirella Marchi – Gerente de Comunicação e Relacionamento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mirella.marchi@nissin.com.br</a:t>
            </a:r>
            <a:endParaRPr lang="pt-BR" sz="2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pt-BR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(11) </a:t>
            </a:r>
            <a:r>
              <a:rPr lang="pt-BR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3094-5868</a:t>
            </a:r>
            <a:endParaRPr lang="pt-BR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(11) 99452-0100</a:t>
            </a:r>
          </a:p>
        </p:txBody>
      </p:sp>
    </p:spTree>
    <p:extLst>
      <p:ext uri="{BB962C8B-B14F-4D97-AF65-F5344CB8AC3E}">
        <p14:creationId xmlns:p14="http://schemas.microsoft.com/office/powerpoint/2010/main" val="20237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169579" y="1258262"/>
            <a:ext cx="4461164" cy="2430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Nosso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fundador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</a:p>
          <a:p>
            <a:pPr algn="ctr"/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nosso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orgulho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en-US" sz="4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859A8CB-3C28-49F0-A963-F2B70EF3F7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5" y="-19485"/>
            <a:ext cx="4530436" cy="669642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9579" y="4202760"/>
            <a:ext cx="4635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“A paz no mundo está garantida 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quando há comida suficiente”.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</a:t>
            </a:r>
            <a:r>
              <a:rPr lang="pt-BR" sz="2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Momofuku</a:t>
            </a:r>
            <a:r>
              <a:rPr lang="pt-BR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Ando</a:t>
            </a:r>
            <a:endParaRPr lang="pt-BR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2" descr="F:\Temp\Logo_Nissin\LOGO_NISS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79" y="268185"/>
            <a:ext cx="938785" cy="47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7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149" y="496830"/>
            <a:ext cx="938785" cy="476262"/>
          </a:xfrm>
          <a:prstGeom prst="rect">
            <a:avLst/>
          </a:prstGeom>
          <a:noFill/>
        </p:spPr>
      </p:pic>
      <p:sp>
        <p:nvSpPr>
          <p:cNvPr id="4" name="Rectangle 21"/>
          <p:cNvSpPr/>
          <p:nvPr/>
        </p:nvSpPr>
        <p:spPr>
          <a:xfrm>
            <a:off x="169579" y="2110045"/>
            <a:ext cx="8437418" cy="2430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Case: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coletivas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imprensa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era digital</a:t>
            </a:r>
            <a:endParaRPr lang="en-US" sz="4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21"/>
          <p:cNvSpPr/>
          <p:nvPr/>
        </p:nvSpPr>
        <p:spPr>
          <a:xfrm>
            <a:off x="1911921" y="431621"/>
            <a:ext cx="5908247" cy="8837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NISSIN </a:t>
            </a:r>
            <a:r>
              <a:rPr lang="en-US" sz="28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FOODS DO </a:t>
            </a:r>
            <a:r>
              <a:rPr lang="en-US" sz="28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BRASIL LTDA.</a:t>
            </a:r>
            <a:endParaRPr lang="en-US" sz="2800" b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335840" y="1432229"/>
            <a:ext cx="8808160" cy="2430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2016 -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Coletivas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imprensa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divulgação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novo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produto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4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59047" y="4292403"/>
            <a:ext cx="3738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30 presentes em SP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25 presentes no RJ</a:t>
            </a:r>
          </a:p>
          <a:p>
            <a:r>
              <a:rPr lang="pt-BR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25 presentes em CT</a:t>
            </a:r>
            <a:endParaRPr lang="pt-BR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79" y="268185"/>
            <a:ext cx="938785" cy="47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80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ctangle 21"/>
          <p:cNvSpPr/>
          <p:nvPr/>
        </p:nvSpPr>
        <p:spPr>
          <a:xfrm>
            <a:off x="860531" y="2399813"/>
            <a:ext cx="7036560" cy="2430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Como?</a:t>
            </a:r>
          </a:p>
          <a:p>
            <a:pPr algn="ctr"/>
            <a:endParaRPr lang="en-US" sz="48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Desafios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algn="ctr"/>
            <a:endParaRPr lang="en-US" sz="48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onde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começar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algn="ctr"/>
            <a:endParaRPr lang="en-US" sz="4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79" y="268185"/>
            <a:ext cx="938785" cy="47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95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1348040"/>
            <a:ext cx="9144000" cy="2430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4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Estratégias</a:t>
            </a:r>
            <a:endParaRPr lang="en-US" sz="48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4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1)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Convidar</a:t>
            </a:r>
            <a:r>
              <a:rPr lang="en-US" sz="40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influenciadores</a:t>
            </a:r>
            <a:r>
              <a:rPr lang="en-US" sz="40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digitais</a:t>
            </a:r>
            <a:r>
              <a:rPr lang="en-US" sz="40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ctr"/>
            <a:endParaRPr lang="en-US" sz="40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2) </a:t>
            </a:r>
            <a:r>
              <a:rPr lang="en-US" sz="40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Trabalhar</a:t>
            </a:r>
            <a:r>
              <a:rPr lang="en-US" sz="40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regionalmente</a:t>
            </a:r>
            <a:r>
              <a:rPr lang="en-US" sz="40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40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79" y="268185"/>
            <a:ext cx="938785" cy="47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0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748791"/>
            <a:ext cx="9144000" cy="2430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4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Influenciadores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digitais</a:t>
            </a:r>
            <a:endParaRPr lang="en-US" sz="48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4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40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ctangle 21"/>
          <p:cNvSpPr/>
          <p:nvPr/>
        </p:nvSpPr>
        <p:spPr>
          <a:xfrm>
            <a:off x="263237" y="2761210"/>
            <a:ext cx="8617526" cy="24306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Tinham</a:t>
            </a:r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</a:t>
            </a:r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ter</a:t>
            </a:r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poder</a:t>
            </a:r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influência</a:t>
            </a:r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não</a:t>
            </a:r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apenas</a:t>
            </a:r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número</a:t>
            </a:r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seguidores</a:t>
            </a:r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32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79" y="268185"/>
            <a:ext cx="938785" cy="47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53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F:\Temp\Logo_Nissin\LOGO_NIS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79" y="289007"/>
            <a:ext cx="1285992" cy="652406"/>
          </a:xfrm>
          <a:prstGeom prst="rect">
            <a:avLst/>
          </a:prstGeom>
          <a:noFill/>
        </p:spPr>
      </p:pic>
      <p:sp>
        <p:nvSpPr>
          <p:cNvPr id="4" name="Rectangle 21"/>
          <p:cNvSpPr/>
          <p:nvPr/>
        </p:nvSpPr>
        <p:spPr>
          <a:xfrm>
            <a:off x="0" y="2597083"/>
            <a:ext cx="9144000" cy="25733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32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Selecionando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os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influenciadores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digitais</a:t>
            </a:r>
            <a:endParaRPr lang="en-US" sz="48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32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-&gt; </a:t>
            </a:r>
            <a:r>
              <a:rPr lang="en-US" sz="2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reconhecer</a:t>
            </a:r>
            <a:r>
              <a:rPr lang="en-US" sz="2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os</a:t>
            </a:r>
            <a:r>
              <a:rPr lang="en-US" sz="2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influenciadores</a:t>
            </a:r>
            <a:r>
              <a:rPr lang="en-US" sz="2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digitais</a:t>
            </a:r>
            <a:r>
              <a:rPr lang="en-US" sz="2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para  </a:t>
            </a:r>
            <a:r>
              <a:rPr lang="en-US" sz="2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marca</a:t>
            </a:r>
            <a:r>
              <a:rPr lang="en-US" sz="2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sz="32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-&gt;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avaliar</a:t>
            </a:r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en-US" sz="2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qualidade</a:t>
            </a:r>
            <a:r>
              <a:rPr lang="en-US" sz="2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do </a:t>
            </a:r>
            <a:r>
              <a:rPr lang="en-US" sz="2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conteúdo</a:t>
            </a:r>
            <a:r>
              <a:rPr lang="en-US" sz="2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publicado</a:t>
            </a:r>
            <a:r>
              <a:rPr lang="en-US" sz="2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endParaRPr lang="en-US" sz="3200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-&gt;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analisar</a:t>
            </a:r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quem</a:t>
            </a:r>
            <a:r>
              <a:rPr lang="en-US" sz="2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era o </a:t>
            </a:r>
            <a:r>
              <a:rPr lang="en-US" sz="2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público-alvo</a:t>
            </a:r>
            <a:r>
              <a:rPr lang="en-US" sz="2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do </a:t>
            </a:r>
            <a:r>
              <a:rPr lang="en-US" sz="2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influenciador</a:t>
            </a:r>
            <a:r>
              <a:rPr lang="en-US" sz="2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endParaRPr lang="en-US" sz="32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-&gt;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avaliar</a:t>
            </a:r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</a:t>
            </a:r>
            <a:r>
              <a:rPr lang="en-US" sz="2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en-US" sz="2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frequencia</a:t>
            </a:r>
            <a:r>
              <a:rPr lang="en-US" sz="2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das </a:t>
            </a:r>
            <a:r>
              <a:rPr lang="en-US" sz="28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publicações</a:t>
            </a:r>
            <a:r>
              <a:rPr lang="en-US" sz="2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endParaRPr lang="en-US" sz="32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-&gt;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impacto</a:t>
            </a:r>
            <a:r>
              <a:rPr lang="en-US" sz="32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das </a:t>
            </a:r>
            <a:r>
              <a:rPr lang="en-US" sz="3200" dirty="0" err="1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postagens</a:t>
            </a:r>
            <a:endParaRPr lang="en-US" sz="32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97091" y="62899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Out/17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3490</TotalTime>
  <Words>436</Words>
  <Application>Microsoft Office PowerPoint</Application>
  <PresentationFormat>Apresentação na tela (4:3)</PresentationFormat>
  <Paragraphs>158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IB LOGISTICA Julio Oliveira</dc:creator>
  <cp:lastModifiedBy>AG SAC Mirella Marchi</cp:lastModifiedBy>
  <cp:revision>368</cp:revision>
  <cp:lastPrinted>2017-10-07T16:58:52Z</cp:lastPrinted>
  <dcterms:created xsi:type="dcterms:W3CDTF">2016-09-06T14:00:15Z</dcterms:created>
  <dcterms:modified xsi:type="dcterms:W3CDTF">2017-10-25T16:50:50Z</dcterms:modified>
</cp:coreProperties>
</file>