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</p:sldMasterIdLst>
  <p:notesMasterIdLst>
    <p:notesMasterId r:id="rId19"/>
  </p:notesMasterIdLst>
  <p:handoutMasterIdLst>
    <p:handoutMasterId r:id="rId20"/>
  </p:handoutMasterIdLst>
  <p:sldIdLst>
    <p:sldId id="518" r:id="rId2"/>
    <p:sldId id="522" r:id="rId3"/>
    <p:sldId id="524" r:id="rId4"/>
    <p:sldId id="580" r:id="rId5"/>
    <p:sldId id="582" r:id="rId6"/>
    <p:sldId id="584" r:id="rId7"/>
    <p:sldId id="583" r:id="rId8"/>
    <p:sldId id="588" r:id="rId9"/>
    <p:sldId id="585" r:id="rId10"/>
    <p:sldId id="586" r:id="rId11"/>
    <p:sldId id="587" r:id="rId12"/>
    <p:sldId id="581" r:id="rId13"/>
    <p:sldId id="256" r:id="rId14"/>
    <p:sldId id="527" r:id="rId15"/>
    <p:sldId id="536" r:id="rId16"/>
    <p:sldId id="590" r:id="rId17"/>
    <p:sldId id="591" r:id="rId18"/>
  </p:sldIdLst>
  <p:sldSz cx="12192000" cy="6858000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FEC524"/>
    <a:srgbClr val="8DE38D"/>
    <a:srgbClr val="C00000"/>
    <a:srgbClr val="EA8EEF"/>
    <a:srgbClr val="CC9700"/>
    <a:srgbClr val="FFFF00"/>
    <a:srgbClr val="FFE79B"/>
    <a:srgbClr val="F6D43A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Estilo Mé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Estilo E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956" autoAdjust="0"/>
    <p:restoredTop sz="94434" autoAdjust="0"/>
  </p:normalViewPr>
  <p:slideViewPr>
    <p:cSldViewPr snapToGrid="0">
      <p:cViewPr>
        <p:scale>
          <a:sx n="40" d="100"/>
          <a:sy n="40" d="100"/>
        </p:scale>
        <p:origin x="2208" y="11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72421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028" y="0"/>
            <a:ext cx="2972421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153E57-BD47-43E1-AA02-EB81ED08B485}" type="datetimeFigureOut">
              <a:rPr lang="pt-BR" smtClean="0"/>
              <a:t>29/08/2016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2" y="8829675"/>
            <a:ext cx="2972421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028" y="8829675"/>
            <a:ext cx="2972421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E2FE1-25DC-4485-9BA4-422F65444C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38732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66435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66435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8DDB598-754E-4948-8710-D5DDCC292EFF}" type="datetimeFigureOut">
              <a:rPr lang="en-US"/>
              <a:pPr>
                <a:defRPr/>
              </a:pPr>
              <a:t>8/29/2016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39763" y="1162050"/>
            <a:ext cx="5578475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pPr lvl="0"/>
            <a:endParaRPr lang="en-US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73894"/>
            <a:ext cx="5486400" cy="3660458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pt-BR" noProof="0" smtClean="0"/>
              <a:t>Clique para editar 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en-US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829969"/>
            <a:ext cx="2971800" cy="46643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829969"/>
            <a:ext cx="2971800" cy="466434"/>
          </a:xfrm>
          <a:prstGeom prst="rect">
            <a:avLst/>
          </a:prstGeom>
        </p:spPr>
        <p:txBody>
          <a:bodyPr vert="horz" wrap="square" lIns="92830" tIns="46415" rIns="92830" bIns="46415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8304979-D7B2-4188-9B85-BAE4BE2BE66A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151936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02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6963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4243" indent="-29009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0374" indent="-232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24523" indent="-232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88672" indent="-232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2822" indent="-232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16971" indent="-232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81121" indent="-232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45270" indent="-232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677E8F3-64DE-4923-A708-409871295525}" type="slidenum">
              <a:rPr lang="pt-BR" altLang="pt-BR">
                <a:solidFill>
                  <a:srgbClr val="000000"/>
                </a:solidFill>
              </a:rPr>
              <a:pPr/>
              <a:t>1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94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02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pt-BR" altLang="pt-BR" dirty="0" smtClean="0"/>
              <a:t>Será que...</a:t>
            </a:r>
          </a:p>
        </p:txBody>
      </p:sp>
      <p:sp>
        <p:nvSpPr>
          <p:cNvPr id="6963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4243" indent="-29009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0374" indent="-232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24523" indent="-232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88672" indent="-232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2822" indent="-232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16971" indent="-232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81121" indent="-232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45270" indent="-232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677E8F3-64DE-4923-A708-409871295525}" type="slidenum">
              <a:rPr lang="pt-BR" altLang="pt-BR">
                <a:solidFill>
                  <a:srgbClr val="000000"/>
                </a:solidFill>
              </a:rPr>
              <a:pPr/>
              <a:t>2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122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02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pt-BR" altLang="pt-BR" dirty="0" smtClean="0"/>
              <a:t>Bom dia. Quero começar a minha apresentação apresentando a vocês</a:t>
            </a:r>
            <a:r>
              <a:rPr lang="pt-BR" altLang="pt-BR" baseline="0" dirty="0" smtClean="0"/>
              <a:t> o </a:t>
            </a:r>
            <a:r>
              <a:rPr lang="pt-BR" altLang="pt-BR" baseline="0" dirty="0" err="1" smtClean="0"/>
              <a:t>Antonio</a:t>
            </a:r>
            <a:r>
              <a:rPr lang="pt-BR" altLang="pt-BR" baseline="0" dirty="0" smtClean="0"/>
              <a:t>.</a:t>
            </a:r>
            <a:endParaRPr lang="pt-BR" altLang="pt-BR" dirty="0" smtClean="0"/>
          </a:p>
          <a:p>
            <a:pPr>
              <a:spcBef>
                <a:spcPct val="0"/>
              </a:spcBef>
            </a:pPr>
            <a:r>
              <a:rPr lang="pt-BR" altLang="pt-BR" dirty="0" err="1" smtClean="0"/>
              <a:t>Antonio</a:t>
            </a:r>
            <a:r>
              <a:rPr lang="pt-BR" altLang="pt-BR" baseline="0" dirty="0" smtClean="0"/>
              <a:t> é um homem que não passa necessidades. Ele tem uma grande porção de terra e faz um trabalho certo na lavoura. Nunca soubemos de nada que ele tenha feito de errado ou desonesto. Ele sabe guardar recursos e pensa no/planeja o futuro. Ele não desperdiça os recursos que tem e pode ser considerado até mesmo um homem rico. Este ano ele teve uma boa surpresa com o fruto do seu investimento.</a:t>
            </a:r>
          </a:p>
          <a:p>
            <a:pPr>
              <a:spcBef>
                <a:spcPct val="0"/>
              </a:spcBef>
            </a:pPr>
            <a:endParaRPr lang="pt-BR" altLang="pt-BR" dirty="0" smtClean="0"/>
          </a:p>
        </p:txBody>
      </p:sp>
      <p:sp>
        <p:nvSpPr>
          <p:cNvPr id="6963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4243" indent="-29009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0374" indent="-232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24523" indent="-232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88672" indent="-232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2822" indent="-232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16971" indent="-232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81121" indent="-232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45270" indent="-232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677E8F3-64DE-4923-A708-409871295525}" type="slidenum">
              <a:rPr lang="pt-BR" altLang="pt-BR">
                <a:solidFill>
                  <a:srgbClr val="000000"/>
                </a:solidFill>
              </a:rPr>
              <a:pPr/>
              <a:t>3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38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Quando falamos nisso,</a:t>
            </a:r>
            <a:r>
              <a:rPr lang="pt-BR" baseline="0" dirty="0" smtClean="0"/>
              <a:t> todo mundo pensa no Plano de Salvação.</a:t>
            </a:r>
          </a:p>
          <a:p>
            <a:r>
              <a:rPr lang="pt-BR" baseline="0" dirty="0" smtClean="0"/>
              <a:t>Mas o plano de Deus vai além disso.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04979-D7B2-4188-9B85-BAE4BE2BE66A}" type="slidenum">
              <a:rPr lang="en-US" altLang="pt-BR" smtClean="0"/>
              <a:pPr/>
              <a:t>6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621859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02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pt-BR" altLang="pt-BR" dirty="0" smtClean="0"/>
              <a:t>Enquanto</a:t>
            </a:r>
            <a:r>
              <a:rPr lang="pt-BR" altLang="pt-BR" baseline="0" dirty="0" smtClean="0"/>
              <a:t> você pensa nisso, deixe-me apresentar.</a:t>
            </a:r>
          </a:p>
          <a:p>
            <a:pPr>
              <a:spcBef>
                <a:spcPct val="0"/>
              </a:spcBef>
            </a:pPr>
            <a:r>
              <a:rPr lang="pt-BR" altLang="pt-BR" baseline="0" dirty="0" smtClean="0"/>
              <a:t>Sou João, tenho 35 anos e morei em Curitiba por quase 5 anos, quando conheci bastante os organizadores desse evento.</a:t>
            </a:r>
          </a:p>
          <a:p>
            <a:pPr>
              <a:spcBef>
                <a:spcPct val="0"/>
              </a:spcBef>
            </a:pPr>
            <a:r>
              <a:rPr lang="pt-BR" altLang="pt-BR" baseline="0" dirty="0" smtClean="0"/>
              <a:t>Sou casado e tenho um filhinho de 2 anos.</a:t>
            </a:r>
            <a:endParaRPr lang="pt-BR" altLang="pt-BR" dirty="0" smtClean="0"/>
          </a:p>
        </p:txBody>
      </p:sp>
      <p:sp>
        <p:nvSpPr>
          <p:cNvPr id="6963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4243" indent="-29009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0374" indent="-232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24523" indent="-232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88672" indent="-232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2822" indent="-232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16971" indent="-232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81121" indent="-232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45270" indent="-232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677E8F3-64DE-4923-A708-409871295525}" type="slidenum">
              <a:rPr lang="pt-BR" altLang="pt-BR">
                <a:solidFill>
                  <a:srgbClr val="000000"/>
                </a:solidFill>
              </a:rPr>
              <a:pPr/>
              <a:t>13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1516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02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pt-BR" altLang="pt-BR" dirty="0" smtClean="0"/>
              <a:t>O que será que vai acontecer</a:t>
            </a:r>
            <a:r>
              <a:rPr lang="pt-BR" altLang="pt-BR" baseline="0" dirty="0" smtClean="0"/>
              <a:t> com ele?</a:t>
            </a:r>
            <a:endParaRPr lang="pt-BR" altLang="pt-BR" dirty="0" smtClean="0"/>
          </a:p>
        </p:txBody>
      </p:sp>
      <p:sp>
        <p:nvSpPr>
          <p:cNvPr id="6963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4243" indent="-29009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0374" indent="-232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24523" indent="-232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88672" indent="-232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2822" indent="-232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16971" indent="-232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81121" indent="-232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45270" indent="-232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677E8F3-64DE-4923-A708-409871295525}" type="slidenum">
              <a:rPr lang="pt-BR" altLang="pt-BR">
                <a:solidFill>
                  <a:srgbClr val="000000"/>
                </a:solidFill>
              </a:rPr>
              <a:pPr/>
              <a:t>14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418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02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pt-BR" altLang="pt-BR" dirty="0" smtClean="0"/>
              <a:t>Sucesso.</a:t>
            </a:r>
          </a:p>
          <a:p>
            <a:pPr>
              <a:spcBef>
                <a:spcPct val="0"/>
              </a:spcBef>
            </a:pPr>
            <a:r>
              <a:rPr lang="pt-BR" altLang="pt-BR" dirty="0" smtClean="0"/>
              <a:t>No dicionário essa palavra significa: algo que aconteceu, conclusão, </a:t>
            </a:r>
            <a:r>
              <a:rPr lang="pt-BR" altLang="pt-BR" dirty="0" err="1" smtClean="0"/>
              <a:t>éxito</a:t>
            </a:r>
            <a:r>
              <a:rPr lang="pt-BR" altLang="pt-BR" dirty="0" smtClean="0"/>
              <a:t>,</a:t>
            </a:r>
            <a:r>
              <a:rPr lang="pt-BR" altLang="pt-BR" baseline="0" dirty="0" smtClean="0"/>
              <a:t> resultado feliz.</a:t>
            </a:r>
          </a:p>
          <a:p>
            <a:pPr>
              <a:spcBef>
                <a:spcPct val="0"/>
              </a:spcBef>
            </a:pPr>
            <a:r>
              <a:rPr lang="pt-BR" altLang="pt-BR" dirty="0" smtClean="0"/>
              <a:t>Então...</a:t>
            </a:r>
          </a:p>
        </p:txBody>
      </p:sp>
      <p:sp>
        <p:nvSpPr>
          <p:cNvPr id="6963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4243" indent="-29009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0374" indent="-232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24523" indent="-232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88672" indent="-232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2822" indent="-232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16971" indent="-232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81121" indent="-232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45270" indent="-232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677E8F3-64DE-4923-A708-409871295525}" type="slidenum">
              <a:rPr lang="pt-BR" altLang="pt-BR">
                <a:solidFill>
                  <a:srgbClr val="000000"/>
                </a:solidFill>
              </a:rPr>
              <a:pPr/>
              <a:t>15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0354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02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pt-BR" altLang="pt-BR" dirty="0" smtClean="0"/>
              <a:t>Será que...</a:t>
            </a:r>
          </a:p>
        </p:txBody>
      </p:sp>
      <p:sp>
        <p:nvSpPr>
          <p:cNvPr id="6963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4243" indent="-29009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0374" indent="-232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24523" indent="-232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88672" indent="-232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2822" indent="-232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16971" indent="-232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81121" indent="-232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45270" indent="-232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677E8F3-64DE-4923-A708-409871295525}" type="slidenum">
              <a:rPr lang="pt-BR" altLang="pt-BR">
                <a:solidFill>
                  <a:srgbClr val="000000"/>
                </a:solidFill>
              </a:rPr>
              <a:pPr/>
              <a:t>17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064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7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8000" b="1">
                <a:latin typeface="Arial Narrow" panose="020B0606020202030204" pitchFamily="34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88064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7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8000" b="1">
                <a:latin typeface="Arial Narrow" panose="020B0606020202030204" pitchFamily="34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85989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7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8000" b="1">
                <a:latin typeface="Arial Narrow" panose="020B0606020202030204" pitchFamily="34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801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8000" b="1">
                <a:latin typeface="Arial Narrow" panose="020B0606020202030204" pitchFamily="34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40540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C8A29-7B2B-4F47-A01B-BF562B38535C}" type="datetimeFigureOut">
              <a:rPr lang="pt-BR" smtClean="0"/>
              <a:t>29/08/2016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0942F-A217-4804-BCA2-EEDDE001F2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3899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79776" y="1772816"/>
            <a:ext cx="8112224" cy="2736304"/>
          </a:xfrm>
          <a:prstGeom prst="rect">
            <a:avLst/>
          </a:prstGeo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6" y="548683"/>
            <a:ext cx="2732649" cy="1500187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260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7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4603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C8A29-7B2B-4F47-A01B-BF562B38535C}" type="datetimeFigureOut">
              <a:rPr lang="pt-BR" smtClean="0"/>
              <a:t>29/08/2016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0942F-A217-4804-BCA2-EEDDE001F2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115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703" r:id="rId2"/>
    <p:sldLayoutId id="2147483704" r:id="rId3"/>
    <p:sldLayoutId id="2147483705" r:id="rId4"/>
    <p:sldLayoutId id="2147483693" r:id="rId5"/>
    <p:sldLayoutId id="214748370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ferente de 7"/>
          <p:cNvSpPr/>
          <p:nvPr/>
        </p:nvSpPr>
        <p:spPr>
          <a:xfrm rot="21009979">
            <a:off x="-3499868" y="-1079206"/>
            <a:ext cx="21678669" cy="9137270"/>
          </a:xfrm>
          <a:prstGeom prst="mathNotEqual">
            <a:avLst>
              <a:gd name="adj1" fmla="val 23520"/>
              <a:gd name="adj2" fmla="val 6594729"/>
              <a:gd name="adj3" fmla="val 7331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 rot="21048122">
            <a:off x="1379443" y="1542360"/>
            <a:ext cx="10532060" cy="4274238"/>
          </a:xfrm>
          <a:noFill/>
        </p:spPr>
        <p:txBody>
          <a:bodyPr>
            <a:noAutofit/>
          </a:bodyPr>
          <a:lstStyle/>
          <a:p>
            <a:r>
              <a:rPr lang="pt-BR" sz="105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Fragmentação</a:t>
            </a:r>
            <a:br>
              <a:rPr lang="pt-BR" sz="10500" dirty="0" smtClean="0">
                <a:solidFill>
                  <a:schemeClr val="bg1"/>
                </a:solidFill>
                <a:latin typeface="Trebuchet MS" panose="020B0603020202020204" pitchFamily="34" charset="0"/>
              </a:rPr>
            </a:br>
            <a:r>
              <a:rPr lang="pt-BR" sz="105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/>
            </a:r>
            <a:br>
              <a:rPr lang="pt-BR" sz="10500" dirty="0" smtClean="0">
                <a:solidFill>
                  <a:schemeClr val="bg1"/>
                </a:solidFill>
                <a:latin typeface="Trebuchet MS" panose="020B0603020202020204" pitchFamily="34" charset="0"/>
              </a:rPr>
            </a:br>
            <a:r>
              <a:rPr lang="pt-BR" sz="105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Empoderamento</a:t>
            </a:r>
            <a:endParaRPr lang="pt-BR" sz="105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Título 6"/>
          <p:cNvSpPr txBox="1">
            <a:spLocks/>
          </p:cNvSpPr>
          <p:nvPr/>
        </p:nvSpPr>
        <p:spPr>
          <a:xfrm>
            <a:off x="-282220" y="-138189"/>
            <a:ext cx="2871778" cy="71289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1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2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João Branco</a:t>
            </a:r>
            <a:endParaRPr lang="pt-BR" sz="28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592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3562068" y="2325396"/>
            <a:ext cx="2034308" cy="2642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098" name="Picture 2" descr="Resultado de imagem para amigo do luciano hu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52" b="100000" l="9929" r="89953">
                        <a14:backgroundMark x1="51300" y1="17166" x2="18282" y2="78466"/>
                        <a14:backgroundMark x1="55595" y1="87608" x2="17061" y2="45708"/>
                        <a14:backgroundMark x1="36367" y1="69832" x2="20607" y2="85424"/>
                        <a14:backgroundMark x1="16351" y1="57847" x2="16470" y2="85729"/>
                        <a14:backgroundMark x1="38810" y1="97562" x2="13751" y2="88725"/>
                        <a14:backgroundMark x1="34437" y1="81310" x2="35146" y2="75317"/>
                        <a14:backgroundMark x1="52758" y1="77552" x2="38337" y2="48400"/>
                        <a14:backgroundMark x1="57171" y1="61910" x2="54216" y2="8685"/>
                        <a14:backgroundMark x1="32821" y1="81920" x2="29787" y2="73743"/>
                        <a14:backgroundMark x1="43026" y1="38649" x2="43853" y2="40884"/>
                        <a14:backgroundMark x1="43972" y1="41290" x2="44169" y2="41849"/>
                        <a14:backgroundMark x1="45035" y1="44490" x2="44838" y2="43728"/>
                        <a14:backgroundMark x1="44838" y1="43728" x2="44838" y2="43728"/>
                        <a14:backgroundMark x1="44641" y1="43068" x2="44681" y2="43321"/>
                        <a14:backgroundMark x1="44287" y1="42153" x2="44405" y2="42407"/>
                        <a14:backgroundMark x1="74310" y1="43321" x2="75493" y2="45607"/>
                        <a14:backgroundMark x1="75532" y1="48705" x2="74507" y2="45505"/>
                        <a14:backgroundMark x1="74389" y1="46826" x2="75335" y2="48756"/>
                        <a14:backgroundMark x1="75453" y1="38547" x2="74862" y2="42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408" y="-673561"/>
            <a:ext cx="9799190" cy="760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www.blogrollcenter.com/news/gallery/how-to-attract-women/how_to_attract_women_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64" b="100000" l="0" r="377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8022"/>
          <a:stretch/>
        </p:blipFill>
        <p:spPr bwMode="auto">
          <a:xfrm>
            <a:off x="3562067" y="1663071"/>
            <a:ext cx="2251881" cy="331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675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122" name="Picture 2" descr="http://www.mslestrategia.com.br/site/wp-content/uploads/2014/09/istock_000006218961mediu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65" y="1"/>
            <a:ext cx="12218930" cy="697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778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http://hallsocial.leiaja.com/sites/hallsocial.com/files/uploads/map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5" t="16119" r="6098" b="3721"/>
          <a:stretch/>
        </p:blipFill>
        <p:spPr bwMode="auto">
          <a:xfrm>
            <a:off x="0" y="0"/>
            <a:ext cx="13920716" cy="693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Agrupar 3"/>
          <p:cNvGrpSpPr/>
          <p:nvPr/>
        </p:nvGrpSpPr>
        <p:grpSpPr>
          <a:xfrm>
            <a:off x="2415654" y="985884"/>
            <a:ext cx="1119116" cy="1115869"/>
            <a:chOff x="2415654" y="985884"/>
            <a:chExt cx="1119116" cy="1115869"/>
          </a:xfrm>
        </p:grpSpPr>
        <p:sp>
          <p:nvSpPr>
            <p:cNvPr id="3" name="Elipse 2"/>
            <p:cNvSpPr/>
            <p:nvPr/>
          </p:nvSpPr>
          <p:spPr>
            <a:xfrm>
              <a:off x="2415654" y="985884"/>
              <a:ext cx="1119116" cy="1115869"/>
            </a:xfrm>
            <a:prstGeom prst="ellipse">
              <a:avLst/>
            </a:prstGeom>
            <a:solidFill>
              <a:schemeClr val="bg1"/>
            </a:solidFill>
            <a:ln w="177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Elipse 4"/>
            <p:cNvSpPr/>
            <p:nvPr/>
          </p:nvSpPr>
          <p:spPr>
            <a:xfrm>
              <a:off x="2710218" y="1296535"/>
              <a:ext cx="510654" cy="479698"/>
            </a:xfrm>
            <a:prstGeom prst="ellipse">
              <a:avLst/>
            </a:prstGeom>
            <a:solidFill>
              <a:schemeClr val="bg1"/>
            </a:solidFill>
            <a:ln w="177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511934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 rot="21006557">
            <a:off x="-699235" y="965363"/>
            <a:ext cx="13901688" cy="206820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 rot="21034654">
            <a:off x="38099" y="1528518"/>
            <a:ext cx="11685327" cy="1253887"/>
          </a:xfrm>
          <a:noFill/>
        </p:spPr>
        <p:txBody>
          <a:bodyPr>
            <a:noAutofit/>
          </a:bodyPr>
          <a:lstStyle/>
          <a:p>
            <a:pPr algn="l"/>
            <a:r>
              <a:rPr lang="pt-BR" sz="65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NECESSIDADES</a:t>
            </a:r>
            <a:endParaRPr lang="pt-BR" sz="65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 rot="21006557">
            <a:off x="-699235" y="3059210"/>
            <a:ext cx="13901688" cy="206820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Título 6"/>
          <p:cNvSpPr txBox="1">
            <a:spLocks/>
          </p:cNvSpPr>
          <p:nvPr/>
        </p:nvSpPr>
        <p:spPr>
          <a:xfrm rot="20991160">
            <a:off x="5468127" y="2839424"/>
            <a:ext cx="7315200" cy="1253887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1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pt-BR" sz="65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SUA RELEVÂNCIA</a:t>
            </a:r>
            <a:endParaRPr lang="pt-BR" sz="65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072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blog.ecornell.com/wp-content/uploads/sites/7/2013/12/119024220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5786"/>
            <a:ext cx="12192000" cy="770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6"/>
          <p:cNvSpPr txBox="1">
            <a:spLocks/>
          </p:cNvSpPr>
          <p:nvPr/>
        </p:nvSpPr>
        <p:spPr>
          <a:xfrm>
            <a:off x="423081" y="1378424"/>
            <a:ext cx="4217159" cy="27348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1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5400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INTERESSES</a:t>
            </a:r>
            <a:endParaRPr lang="pt-BR" sz="5400" dirty="0">
              <a:solidFill>
                <a:schemeClr val="bg1">
                  <a:lumMod val="6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Título 6"/>
          <p:cNvSpPr txBox="1">
            <a:spLocks/>
          </p:cNvSpPr>
          <p:nvPr/>
        </p:nvSpPr>
        <p:spPr>
          <a:xfrm>
            <a:off x="6718820" y="411673"/>
            <a:ext cx="6469608" cy="1253887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1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5400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DEMOGRAFIA</a:t>
            </a:r>
            <a:endParaRPr lang="pt-BR" sz="5400" dirty="0">
              <a:solidFill>
                <a:schemeClr val="bg1">
                  <a:lumMod val="65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701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 rot="21006557">
            <a:off x="-699235" y="-1373996"/>
            <a:ext cx="13901688" cy="206820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38100" y="98663"/>
            <a:ext cx="7315200" cy="1253887"/>
          </a:xfrm>
          <a:noFill/>
        </p:spPr>
        <p:txBody>
          <a:bodyPr>
            <a:noAutofit/>
          </a:bodyPr>
          <a:lstStyle/>
          <a:p>
            <a:pPr algn="l"/>
            <a:r>
              <a:rPr lang="pt-BR" sz="65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PROS</a:t>
            </a:r>
            <a:endParaRPr lang="pt-BR" sz="65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 rot="21006557">
            <a:off x="-474645" y="5997350"/>
            <a:ext cx="13901688" cy="206820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ítulo 6"/>
          <p:cNvSpPr txBox="1">
            <a:spLocks/>
          </p:cNvSpPr>
          <p:nvPr/>
        </p:nvSpPr>
        <p:spPr>
          <a:xfrm>
            <a:off x="8131341" y="5604113"/>
            <a:ext cx="7315200" cy="1253887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1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pt-BR" sz="65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CONTRAS</a:t>
            </a:r>
            <a:endParaRPr lang="pt-BR" sz="65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 rot="1673651">
            <a:off x="4193023" y="-6178802"/>
            <a:ext cx="8247950" cy="1855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00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  <a:endParaRPr lang="pt-BR" sz="120000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58691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blogrollcenter.com/news/gallery/how-to-attract-women/how_to_attract_women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0513"/>
            <a:ext cx="12192000" cy="812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0044753" y="6501866"/>
            <a:ext cx="35211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chemeClr val="bg1">
                    <a:lumMod val="65000"/>
                  </a:schemeClr>
                </a:solidFill>
              </a:rPr>
              <a:t>Imagens meramente ilustrativas</a:t>
            </a:r>
            <a:endParaRPr lang="pt-BR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050" name="Picture 2" descr="Resultado de imagem para megafon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6686" y="-1715434"/>
            <a:ext cx="12578686" cy="1045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473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247650" y="3650566"/>
            <a:ext cx="8286750" cy="1253887"/>
          </a:xfrm>
          <a:noFill/>
        </p:spPr>
        <p:txBody>
          <a:bodyPr>
            <a:noAutofit/>
          </a:bodyPr>
          <a:lstStyle/>
          <a:p>
            <a:pPr algn="l"/>
            <a:r>
              <a:rPr lang="pt-BR" sz="65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O QUE VOCÊ </a:t>
            </a:r>
            <a:br>
              <a:rPr lang="pt-BR" sz="6500" dirty="0" smtClean="0">
                <a:solidFill>
                  <a:schemeClr val="bg1"/>
                </a:solidFill>
                <a:latin typeface="Trebuchet MS" panose="020B0603020202020204" pitchFamily="34" charset="0"/>
              </a:rPr>
            </a:br>
            <a:r>
              <a:rPr lang="pt-BR" sz="65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FARIA SE TIVESSE </a:t>
            </a:r>
            <a:br>
              <a:rPr lang="pt-BR" sz="6500" dirty="0" smtClean="0">
                <a:solidFill>
                  <a:schemeClr val="bg1"/>
                </a:solidFill>
                <a:latin typeface="Trebuchet MS" panose="020B0603020202020204" pitchFamily="34" charset="0"/>
              </a:rPr>
            </a:br>
            <a:r>
              <a:rPr lang="pt-BR" sz="6500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TODA A ATENÇÃO </a:t>
            </a:r>
            <a:r>
              <a:rPr lang="pt-BR" sz="65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/>
            </a:r>
            <a:br>
              <a:rPr lang="pt-BR" sz="6500" dirty="0" smtClean="0">
                <a:solidFill>
                  <a:schemeClr val="bg1"/>
                </a:solidFill>
                <a:latin typeface="Trebuchet MS" panose="020B0603020202020204" pitchFamily="34" charset="0"/>
              </a:rPr>
            </a:br>
            <a:r>
              <a:rPr lang="pt-BR" sz="65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DO CONSUMIDOR</a:t>
            </a:r>
            <a:endParaRPr lang="pt-BR" sz="6500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 rot="1196706">
            <a:off x="6340843" y="-6010362"/>
            <a:ext cx="8247950" cy="1855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00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  <a:endParaRPr lang="pt-BR" sz="120000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08206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247650" y="3650566"/>
            <a:ext cx="8286750" cy="1253887"/>
          </a:xfrm>
          <a:noFill/>
        </p:spPr>
        <p:txBody>
          <a:bodyPr>
            <a:noAutofit/>
          </a:bodyPr>
          <a:lstStyle/>
          <a:p>
            <a:pPr algn="l"/>
            <a:r>
              <a:rPr lang="pt-BR" sz="65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ALGO QUE VOCÊ </a:t>
            </a:r>
            <a:r>
              <a:rPr lang="pt-BR" sz="6500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NÃO SABIA </a:t>
            </a:r>
            <a:r>
              <a:rPr lang="pt-BR" sz="65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E QUE NÃO CONSEGUIRIA DESCOBRIR SOZINHO</a:t>
            </a:r>
            <a:endParaRPr lang="pt-BR" sz="6500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 rot="1196706">
            <a:off x="6340843" y="-6010362"/>
            <a:ext cx="8247950" cy="1855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00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  <a:endParaRPr lang="pt-BR" sz="120000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21966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3561707" y="-3666015"/>
            <a:ext cx="5376934" cy="12911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83300" dirty="0" smtClean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  <a:endParaRPr lang="pt-BR" sz="83300" dirty="0">
              <a:solidFill>
                <a:srgbClr val="C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39573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blogrollcenter.com/news/gallery/how-to-attract-women/how_to_attract_women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0513"/>
            <a:ext cx="12192000" cy="812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0044753" y="6501866"/>
            <a:ext cx="35211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chemeClr val="bg1">
                    <a:lumMod val="65000"/>
                  </a:schemeClr>
                </a:solidFill>
              </a:rPr>
              <a:t>Imagens meramente ilustrativas</a:t>
            </a:r>
            <a:endParaRPr lang="pt-BR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348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3045" t="14298" r="16150" b="4348"/>
          <a:stretch/>
        </p:blipFill>
        <p:spPr>
          <a:xfrm>
            <a:off x="0" y="0"/>
            <a:ext cx="12314830" cy="697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372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6"/>
          <p:cNvSpPr txBox="1">
            <a:spLocks/>
          </p:cNvSpPr>
          <p:nvPr/>
        </p:nvSpPr>
        <p:spPr>
          <a:xfrm>
            <a:off x="417091" y="3959384"/>
            <a:ext cx="11341772" cy="1253887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1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13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O DESAFIO</a:t>
            </a:r>
          </a:p>
          <a:p>
            <a:pPr fontAlgn="auto">
              <a:spcAft>
                <a:spcPts val="0"/>
              </a:spcAft>
            </a:pPr>
            <a:r>
              <a:rPr lang="pt-BR" sz="13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DA ATENÇÃO</a:t>
            </a:r>
          </a:p>
        </p:txBody>
      </p:sp>
    </p:spTree>
    <p:extLst>
      <p:ext uri="{BB962C8B-B14F-4D97-AF65-F5344CB8AC3E}">
        <p14:creationId xmlns:p14="http://schemas.microsoft.com/office/powerpoint/2010/main" val="1058366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6"/>
          <p:cNvSpPr>
            <a:spLocks noGrp="1"/>
          </p:cNvSpPr>
          <p:nvPr>
            <p:ph type="ctrTitle"/>
          </p:nvPr>
        </p:nvSpPr>
        <p:spPr>
          <a:xfrm>
            <a:off x="2097207" y="4641171"/>
            <a:ext cx="10881815" cy="1253887"/>
          </a:xfrm>
          <a:noFill/>
        </p:spPr>
        <p:txBody>
          <a:bodyPr>
            <a:noAutofit/>
          </a:bodyPr>
          <a:lstStyle/>
          <a:p>
            <a:pPr algn="l"/>
            <a:r>
              <a:rPr lang="pt-BR" sz="34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0</a:t>
            </a:r>
            <a:r>
              <a:rPr lang="pt-BR" sz="34400" dirty="0" smtClean="0">
                <a:solidFill>
                  <a:srgbClr val="FFC000"/>
                </a:solidFill>
                <a:latin typeface="Trebuchet MS" panose="020B0603020202020204" pitchFamily="34" charset="0"/>
              </a:rPr>
              <a:t>X</a:t>
            </a:r>
            <a:r>
              <a:rPr lang="pt-BR" sz="34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0</a:t>
            </a:r>
            <a:endParaRPr lang="pt-BR" sz="34400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519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biarri.com/wp-content/uploads/2014/09/brain-vs-guts.png"/>
          <p:cNvPicPr>
            <a:picLocks noChangeAspect="1" noChangeArrowheads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3156" y="0"/>
            <a:ext cx="13860378" cy="693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82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2.bp.blogspot.com/-nomN4apkaik/Ur7_ZNNLYSI/AAAAAAAAD-s/3H_VJ1a6t6I/s1600/bebida+que+pis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898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246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ersonalizar design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Marketing Plan 2015 v7 TATERKA outro formato</Template>
  <TotalTime>14427</TotalTime>
  <Words>237</Words>
  <Application>Microsoft Office PowerPoint</Application>
  <PresentationFormat>Widescreen</PresentationFormat>
  <Paragraphs>40</Paragraphs>
  <Slides>17</Slides>
  <Notes>8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4" baseType="lpstr">
      <vt:lpstr>Aharoni</vt:lpstr>
      <vt:lpstr>Arial</vt:lpstr>
      <vt:lpstr>Arial Narrow</vt:lpstr>
      <vt:lpstr>Calibri</vt:lpstr>
      <vt:lpstr>Calibri Light</vt:lpstr>
      <vt:lpstr>Trebuchet MS</vt:lpstr>
      <vt:lpstr>Personalizar design</vt:lpstr>
      <vt:lpstr>Fragmentação  Empoderamento</vt:lpstr>
      <vt:lpstr>ALGO QUE VOCÊ NÃO SABIA E QUE NÃO CONSEGUIRIA DESCOBRIR SOZINHO</vt:lpstr>
      <vt:lpstr>Apresentação do PowerPoint</vt:lpstr>
      <vt:lpstr>Apresentação do PowerPoint</vt:lpstr>
      <vt:lpstr>Apresentação do PowerPoint</vt:lpstr>
      <vt:lpstr>Apresentação do PowerPoint</vt:lpstr>
      <vt:lpstr>0X0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NECESSIDADES</vt:lpstr>
      <vt:lpstr>Apresentação do PowerPoint</vt:lpstr>
      <vt:lpstr>PROS</vt:lpstr>
      <vt:lpstr>Apresentação do PowerPoint</vt:lpstr>
      <vt:lpstr>O QUE VOCÊ  FARIA SE TIVESSE  TODA A ATENÇÃO  DO CONSUMIDOR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BBro</dc:creator>
  <cp:lastModifiedBy>Joao Marcos Vicente Branco</cp:lastModifiedBy>
  <cp:revision>288</cp:revision>
  <cp:lastPrinted>2014-10-15T23:20:17Z</cp:lastPrinted>
  <dcterms:created xsi:type="dcterms:W3CDTF">2014-10-11T01:29:34Z</dcterms:created>
  <dcterms:modified xsi:type="dcterms:W3CDTF">2016-08-29T20:04:00Z</dcterms:modified>
</cp:coreProperties>
</file>