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540" r:id="rId2"/>
    <p:sldId id="526" r:id="rId3"/>
    <p:sldId id="528" r:id="rId4"/>
    <p:sldId id="527" r:id="rId5"/>
    <p:sldId id="533" r:id="rId6"/>
    <p:sldId id="532" r:id="rId7"/>
    <p:sldId id="530" r:id="rId8"/>
    <p:sldId id="259" r:id="rId9"/>
    <p:sldId id="260" r:id="rId10"/>
    <p:sldId id="418" r:id="rId11"/>
    <p:sldId id="291" r:id="rId12"/>
    <p:sldId id="264" r:id="rId13"/>
    <p:sldId id="508" r:id="rId14"/>
    <p:sldId id="510" r:id="rId15"/>
    <p:sldId id="273" r:id="rId16"/>
    <p:sldId id="275" r:id="rId17"/>
    <p:sldId id="278" r:id="rId18"/>
    <p:sldId id="511" r:id="rId19"/>
    <p:sldId id="512" r:id="rId20"/>
    <p:sldId id="513" r:id="rId21"/>
    <p:sldId id="534" r:id="rId22"/>
    <p:sldId id="535" r:id="rId23"/>
    <p:sldId id="537" r:id="rId24"/>
    <p:sldId id="539" r:id="rId25"/>
    <p:sldId id="401" r:id="rId26"/>
    <p:sldId id="402" r:id="rId27"/>
    <p:sldId id="292" r:id="rId28"/>
    <p:sldId id="473" r:id="rId29"/>
    <p:sldId id="406" r:id="rId30"/>
    <p:sldId id="541" r:id="rId31"/>
    <p:sldId id="472" r:id="rId32"/>
  </p:sldIdLst>
  <p:sldSz cx="24384000" cy="13716000"/>
  <p:notesSz cx="6858000" cy="9144000"/>
  <p:defaultTextStyle>
    <a:lvl1pPr algn="ctr" defTabSz="821318">
      <a:defRPr sz="5100">
        <a:latin typeface="+mn-lt"/>
        <a:ea typeface="+mn-ea"/>
        <a:cs typeface="+mn-cs"/>
        <a:sym typeface="Helvetica"/>
      </a:defRPr>
    </a:lvl1pPr>
    <a:lvl2pPr algn="ctr" defTabSz="821318">
      <a:defRPr sz="5100">
        <a:latin typeface="+mn-lt"/>
        <a:ea typeface="+mn-ea"/>
        <a:cs typeface="+mn-cs"/>
        <a:sym typeface="Helvetica"/>
      </a:defRPr>
    </a:lvl2pPr>
    <a:lvl3pPr algn="ctr" defTabSz="821318">
      <a:defRPr sz="5100">
        <a:latin typeface="+mn-lt"/>
        <a:ea typeface="+mn-ea"/>
        <a:cs typeface="+mn-cs"/>
        <a:sym typeface="Helvetica"/>
      </a:defRPr>
    </a:lvl3pPr>
    <a:lvl4pPr algn="ctr" defTabSz="821318">
      <a:defRPr sz="5100">
        <a:latin typeface="+mn-lt"/>
        <a:ea typeface="+mn-ea"/>
        <a:cs typeface="+mn-cs"/>
        <a:sym typeface="Helvetica"/>
      </a:defRPr>
    </a:lvl4pPr>
    <a:lvl5pPr algn="ctr" defTabSz="821318">
      <a:defRPr sz="5100">
        <a:latin typeface="+mn-lt"/>
        <a:ea typeface="+mn-ea"/>
        <a:cs typeface="+mn-cs"/>
        <a:sym typeface="Helvetica"/>
      </a:defRPr>
    </a:lvl5pPr>
    <a:lvl6pPr algn="ctr" defTabSz="821318">
      <a:defRPr sz="5100">
        <a:latin typeface="+mn-lt"/>
        <a:ea typeface="+mn-ea"/>
        <a:cs typeface="+mn-cs"/>
        <a:sym typeface="Helvetica"/>
      </a:defRPr>
    </a:lvl6pPr>
    <a:lvl7pPr algn="ctr" defTabSz="821318">
      <a:defRPr sz="5100">
        <a:latin typeface="+mn-lt"/>
        <a:ea typeface="+mn-ea"/>
        <a:cs typeface="+mn-cs"/>
        <a:sym typeface="Helvetica"/>
      </a:defRPr>
    </a:lvl7pPr>
    <a:lvl8pPr algn="ctr" defTabSz="821318">
      <a:defRPr sz="5100">
        <a:latin typeface="+mn-lt"/>
        <a:ea typeface="+mn-ea"/>
        <a:cs typeface="+mn-cs"/>
        <a:sym typeface="Helvetica"/>
      </a:defRPr>
    </a:lvl8pPr>
    <a:lvl9pPr algn="ctr" defTabSz="821318">
      <a:defRPr sz="5100">
        <a:latin typeface="+mn-lt"/>
        <a:ea typeface="+mn-ea"/>
        <a:cs typeface="+mn-cs"/>
        <a:sym typeface="Helvetica"/>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66"/>
    <a:srgbClr val="FF3399"/>
    <a:srgbClr val="FF0066"/>
    <a:srgbClr val="EE4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94494" autoAdjust="0"/>
  </p:normalViewPr>
  <p:slideViewPr>
    <p:cSldViewPr>
      <p:cViewPr varScale="1">
        <p:scale>
          <a:sx n="35" d="100"/>
          <a:sy n="35" d="100"/>
        </p:scale>
        <p:origin x="-678" y="-60"/>
      </p:cViewPr>
      <p:guideLst>
        <p:guide orient="horz" pos="4320"/>
        <p:guide pos="7680"/>
      </p:guideLst>
    </p:cSldViewPr>
  </p:slideViewPr>
  <p:outlineViewPr>
    <p:cViewPr>
      <p:scale>
        <a:sx n="33" d="100"/>
        <a:sy n="33" d="100"/>
      </p:scale>
      <p:origin x="0" y="3114"/>
    </p:cViewPr>
  </p:outlin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17046895472204E-2"/>
          <c:y val="6.4078101706417548E-2"/>
          <c:w val="0.93660682052475697"/>
          <c:h val="0.76646641124218207"/>
        </c:manualLayout>
      </c:layout>
      <c:lineChart>
        <c:grouping val="standard"/>
        <c:varyColors val="0"/>
        <c:ser>
          <c:idx val="0"/>
          <c:order val="0"/>
          <c:tx>
            <c:strRef>
              <c:f>'[eMarketer_Mobile_Phone_Internet_User_Penetration_in_Brazil_2013-2015_203799.xls]Sheet1'!$F$14</c:f>
              <c:strCache>
                <c:ptCount val="1"/>
                <c:pt idx="0">
                  <c:v>PENET</c:v>
                </c:pt>
              </c:strCache>
            </c:strRef>
          </c:tx>
          <c:spPr>
            <a:ln>
              <a:solidFill>
                <a:srgbClr val="C00000"/>
              </a:solidFill>
            </a:ln>
          </c:spPr>
          <c:marker>
            <c:symbol val="none"/>
          </c:marker>
          <c:dLbls>
            <c:spPr>
              <a:noFill/>
              <a:ln>
                <a:noFill/>
              </a:ln>
              <a:effectLst/>
            </c:sp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'[eMarketer_Mobile_Phone_Internet_User_Penetration_in_Brazil_2013-2015_203799.xls]Sheet1'!$E$15:$E$25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'[eMarketer_Mobile_Phone_Internet_User_Penetration_in_Brazil_2013-2015_203799.xls]Sheet1'!$F$15:$F$25</c:f>
              <c:numCache>
                <c:formatCode>0%</c:formatCode>
                <c:ptCount val="11"/>
                <c:pt idx="0">
                  <c:v>0.1</c:v>
                </c:pt>
                <c:pt idx="1">
                  <c:v>0.15</c:v>
                </c:pt>
                <c:pt idx="2">
                  <c:v>0.18</c:v>
                </c:pt>
                <c:pt idx="3">
                  <c:v>0.26</c:v>
                </c:pt>
                <c:pt idx="4">
                  <c:v>0.37</c:v>
                </c:pt>
                <c:pt idx="5">
                  <c:v>0.53</c:v>
                </c:pt>
                <c:pt idx="6">
                  <c:v>0.63</c:v>
                </c:pt>
                <c:pt idx="7">
                  <c:v>0.71</c:v>
                </c:pt>
                <c:pt idx="8">
                  <c:v>0.74</c:v>
                </c:pt>
                <c:pt idx="9">
                  <c:v>0.77</c:v>
                </c:pt>
                <c:pt idx="10">
                  <c:v>0.8</c:v>
                </c:pt>
              </c:numCache>
            </c:numRef>
          </c:val>
          <c:smooth val="0"/>
          <c:extLst xmlns:c16r2="http://schemas.microsoft.com/office/drawing/2015/06/chart">
            <c:ext xmlns:c16="http://schemas.microsoft.com/office/drawing/2014/chart" uri="{C3380CC4-5D6E-409C-BE32-E72D297353CC}">
              <c16:uniqueId val="{00000000-8A43-4423-84A2-119B6FFFAE61}"/>
            </c:ext>
          </c:extLst>
        </c:ser>
        <c:dLbls>
          <c:dLblPos val="t"/>
          <c:showLegendKey val="0"/>
          <c:showVal val="1"/>
          <c:showCatName val="0"/>
          <c:showSerName val="0"/>
          <c:showPercent val="0"/>
          <c:showBubbleSize val="0"/>
        </c:dLbls>
        <c:marker val="1"/>
        <c:smooth val="0"/>
        <c:axId val="65825280"/>
        <c:axId val="33638656"/>
      </c:lineChart>
      <c:catAx>
        <c:axId val="65825280"/>
        <c:scaling>
          <c:orientation val="minMax"/>
        </c:scaling>
        <c:delete val="0"/>
        <c:axPos val="b"/>
        <c:numFmt formatCode="General" sourceLinked="1"/>
        <c:majorTickMark val="out"/>
        <c:minorTickMark val="none"/>
        <c:tickLblPos val="nextTo"/>
        <c:txPr>
          <a:bodyPr/>
          <a:lstStyle/>
          <a:p>
            <a:pPr>
              <a:defRPr sz="2800"/>
            </a:pPr>
            <a:endParaRPr lang="pt-BR"/>
          </a:p>
        </c:txPr>
        <c:crossAx val="33638656"/>
        <c:crosses val="autoZero"/>
        <c:auto val="1"/>
        <c:lblAlgn val="ctr"/>
        <c:lblOffset val="100"/>
        <c:noMultiLvlLbl val="0"/>
      </c:catAx>
      <c:valAx>
        <c:axId val="33638656"/>
        <c:scaling>
          <c:orientation val="minMax"/>
          <c:max val="1"/>
        </c:scaling>
        <c:delete val="0"/>
        <c:axPos val="l"/>
        <c:numFmt formatCode="0%" sourceLinked="1"/>
        <c:majorTickMark val="out"/>
        <c:minorTickMark val="none"/>
        <c:tickLblPos val="nextTo"/>
        <c:txPr>
          <a:bodyPr/>
          <a:lstStyle/>
          <a:p>
            <a:pPr>
              <a:defRPr sz="3000"/>
            </a:pPr>
            <a:endParaRPr lang="pt-BR"/>
          </a:p>
        </c:txPr>
        <c:crossAx val="65825280"/>
        <c:crosses val="autoZero"/>
        <c:crossBetween val="between"/>
      </c:valAx>
    </c:plotArea>
    <c:plotVisOnly val="1"/>
    <c:dispBlanksAs val="gap"/>
    <c:showDLblsOverMax val="0"/>
  </c:chart>
  <c:txPr>
    <a:bodyPr/>
    <a:lstStyle/>
    <a:p>
      <a:pPr>
        <a:defRPr sz="4000" b="1"/>
      </a:pPr>
      <a:endParaRPr lang="pt-B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108301538"/>
      </p:ext>
    </p:extLst>
  </p:cSld>
  <p:clrMap bg1="lt1" tx1="dk1" bg2="lt2" tx2="dk2" accent1="accent1" accent2="accent2" accent3="accent3" accent4="accent4" accent5="accent5" accent6="accent6" hlink="hlink" folHlink="folHlink"/>
  <p:notesStyle>
    <a:lvl1pPr defTabSz="457093">
      <a:lnSpc>
        <a:spcPct val="117999"/>
      </a:lnSpc>
      <a:defRPr sz="2100">
        <a:latin typeface="+mj-lt"/>
        <a:ea typeface="+mj-ea"/>
        <a:cs typeface="+mj-cs"/>
        <a:sym typeface="Helvetica Neue"/>
      </a:defRPr>
    </a:lvl1pPr>
    <a:lvl2pPr indent="228546" defTabSz="457093">
      <a:lnSpc>
        <a:spcPct val="117999"/>
      </a:lnSpc>
      <a:defRPr sz="2100">
        <a:latin typeface="+mj-lt"/>
        <a:ea typeface="+mj-ea"/>
        <a:cs typeface="+mj-cs"/>
        <a:sym typeface="Helvetica Neue"/>
      </a:defRPr>
    </a:lvl2pPr>
    <a:lvl3pPr indent="457093" defTabSz="457093">
      <a:lnSpc>
        <a:spcPct val="117999"/>
      </a:lnSpc>
      <a:defRPr sz="2100">
        <a:latin typeface="+mj-lt"/>
        <a:ea typeface="+mj-ea"/>
        <a:cs typeface="+mj-cs"/>
        <a:sym typeface="Helvetica Neue"/>
      </a:defRPr>
    </a:lvl3pPr>
    <a:lvl4pPr indent="685639" defTabSz="457093">
      <a:lnSpc>
        <a:spcPct val="117999"/>
      </a:lnSpc>
      <a:defRPr sz="2100">
        <a:latin typeface="+mj-lt"/>
        <a:ea typeface="+mj-ea"/>
        <a:cs typeface="+mj-cs"/>
        <a:sym typeface="Helvetica Neue"/>
      </a:defRPr>
    </a:lvl4pPr>
    <a:lvl5pPr indent="914161" defTabSz="457093">
      <a:lnSpc>
        <a:spcPct val="117999"/>
      </a:lnSpc>
      <a:defRPr sz="2100">
        <a:latin typeface="+mj-lt"/>
        <a:ea typeface="+mj-ea"/>
        <a:cs typeface="+mj-cs"/>
        <a:sym typeface="Helvetica Neue"/>
      </a:defRPr>
    </a:lvl5pPr>
    <a:lvl6pPr indent="1142707" defTabSz="457093">
      <a:lnSpc>
        <a:spcPct val="117999"/>
      </a:lnSpc>
      <a:defRPr sz="2100">
        <a:latin typeface="+mj-lt"/>
        <a:ea typeface="+mj-ea"/>
        <a:cs typeface="+mj-cs"/>
        <a:sym typeface="Helvetica Neue"/>
      </a:defRPr>
    </a:lvl6pPr>
    <a:lvl7pPr indent="1371254" defTabSz="457093">
      <a:lnSpc>
        <a:spcPct val="117999"/>
      </a:lnSpc>
      <a:defRPr sz="2100">
        <a:latin typeface="+mj-lt"/>
        <a:ea typeface="+mj-ea"/>
        <a:cs typeface="+mj-cs"/>
        <a:sym typeface="Helvetica Neue"/>
      </a:defRPr>
    </a:lvl7pPr>
    <a:lvl8pPr indent="1599800" defTabSz="457093">
      <a:lnSpc>
        <a:spcPct val="117999"/>
      </a:lnSpc>
      <a:defRPr sz="2100">
        <a:latin typeface="+mj-lt"/>
        <a:ea typeface="+mj-ea"/>
        <a:cs typeface="+mj-cs"/>
        <a:sym typeface="Helvetica Neue"/>
      </a:defRPr>
    </a:lvl8pPr>
    <a:lvl9pPr indent="1828346" defTabSz="457093">
      <a:lnSpc>
        <a:spcPct val="117999"/>
      </a:lnSpc>
      <a:defRPr sz="21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4630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65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76815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76815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5D5D657-DDE3-4F92-B198-ED3B54C7E328}" type="slidenum">
              <a:rPr lang="pt-BR" smtClean="0">
                <a:solidFill>
                  <a:prstClr val="black"/>
                </a:solidFill>
              </a:rPr>
              <a:pPr/>
              <a:t>10</a:t>
            </a:fld>
            <a:endParaRPr lang="pt-BR">
              <a:solidFill>
                <a:prstClr val="black"/>
              </a:solidFill>
            </a:endParaRPr>
          </a:p>
        </p:txBody>
      </p:sp>
    </p:spTree>
    <p:extLst>
      <p:ext uri="{BB962C8B-B14F-4D97-AF65-F5344CB8AC3E}">
        <p14:creationId xmlns:p14="http://schemas.microsoft.com/office/powerpoint/2010/main" val="204268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093" eaLnBrk="1" fontAlgn="auto" latinLnBrk="0" hangingPunct="1">
              <a:lnSpc>
                <a:spcPct val="117999"/>
              </a:lnSpc>
              <a:spcBef>
                <a:spcPts val="0"/>
              </a:spcBef>
              <a:spcAft>
                <a:spcPts val="0"/>
              </a:spcAft>
              <a:buClrTx/>
              <a:buSzTx/>
              <a:buFontTx/>
              <a:buNone/>
              <a:tabLst/>
              <a:defRPr/>
            </a:pPr>
            <a:r>
              <a:rPr lang="en-US" sz="2400" dirty="0" err="1">
                <a:latin typeface="Arial" charset="0"/>
                <a:cs typeface="Arial" charset="0"/>
                <a:sym typeface="Arial" charset="0"/>
              </a:rPr>
              <a:t>Quando</a:t>
            </a:r>
            <a:r>
              <a:rPr lang="en-US" sz="2400" dirty="0">
                <a:latin typeface="Arial" charset="0"/>
                <a:cs typeface="Arial" charset="0"/>
                <a:sym typeface="Arial" charset="0"/>
              </a:rPr>
              <a:t> </a:t>
            </a:r>
            <a:r>
              <a:rPr lang="en-US" sz="2400" dirty="0" err="1">
                <a:latin typeface="Arial" charset="0"/>
                <a:cs typeface="Arial" charset="0"/>
                <a:sym typeface="Arial" charset="0"/>
              </a:rPr>
              <a:t>fala</a:t>
            </a:r>
            <a:r>
              <a:rPr lang="en-US" sz="2400" baseline="0" dirty="0" err="1">
                <a:latin typeface="Arial" charset="0"/>
                <a:cs typeface="Arial" charset="0"/>
                <a:sym typeface="Arial" charset="0"/>
              </a:rPr>
              <a:t>mos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que</a:t>
            </a:r>
            <a:r>
              <a:rPr lang="en-US" sz="2400" baseline="0" dirty="0">
                <a:latin typeface="Arial" charset="0"/>
                <a:cs typeface="Arial" charset="0"/>
                <a:sym typeface="Arial" charset="0"/>
              </a:rPr>
              <a:t> o </a:t>
            </a:r>
            <a:r>
              <a:rPr lang="en-US" sz="2400" baseline="0" dirty="0" err="1">
                <a:latin typeface="Arial" charset="0"/>
                <a:cs typeface="Arial" charset="0"/>
                <a:sym typeface="Arial" charset="0"/>
              </a:rPr>
              <a:t>melhor</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esta</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por</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vir</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temos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que</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lembrar</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que</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em</a:t>
            </a:r>
            <a:r>
              <a:rPr lang="en-US" sz="2400" baseline="0" dirty="0">
                <a:latin typeface="Arial" charset="0"/>
                <a:cs typeface="Arial" charset="0"/>
                <a:sym typeface="Arial" charset="0"/>
              </a:rPr>
              <a:t> 2020 </a:t>
            </a:r>
            <a:r>
              <a:rPr lang="en-US" sz="2400" baseline="0" dirty="0" err="1">
                <a:latin typeface="Arial" charset="0"/>
                <a:cs typeface="Arial" charset="0"/>
                <a:sym typeface="Arial" charset="0"/>
              </a:rPr>
              <a:t>teremos</a:t>
            </a:r>
            <a:r>
              <a:rPr lang="en-US" sz="2400" baseline="0" dirty="0">
                <a:latin typeface="Arial" charset="0"/>
                <a:cs typeface="Arial" charset="0"/>
                <a:sym typeface="Arial" charset="0"/>
              </a:rPr>
              <a:t> 7Bi de </a:t>
            </a:r>
            <a:r>
              <a:rPr lang="en-US" sz="2400" baseline="0" dirty="0" err="1">
                <a:latin typeface="Arial" charset="0"/>
                <a:cs typeface="Arial" charset="0"/>
                <a:sym typeface="Arial" charset="0"/>
              </a:rPr>
              <a:t>pessoas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conectadas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aproximadamente</a:t>
            </a:r>
            <a:r>
              <a:rPr lang="en-US" sz="2400" baseline="0" dirty="0">
                <a:latin typeface="Arial" charset="0"/>
                <a:cs typeface="Arial" charset="0"/>
                <a:sym typeface="Arial" charset="0"/>
              </a:rPr>
              <a:t> 80% da </a:t>
            </a:r>
            <a:r>
              <a:rPr lang="en-US" sz="2400" baseline="0" dirty="0" err="1">
                <a:latin typeface="Arial" charset="0"/>
                <a:cs typeface="Arial" charset="0"/>
                <a:sym typeface="Arial" charset="0"/>
              </a:rPr>
              <a:t>população</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mundial</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estará</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conectada</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ou</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seja</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em</a:t>
            </a:r>
            <a:r>
              <a:rPr lang="en-US" sz="2400" baseline="0" dirty="0">
                <a:latin typeface="Arial" charset="0"/>
                <a:cs typeface="Arial" charset="0"/>
                <a:sym typeface="Arial" charset="0"/>
              </a:rPr>
              <a:t> 10 </a:t>
            </a:r>
            <a:r>
              <a:rPr lang="en-US" sz="2400" baseline="0" dirty="0" err="1">
                <a:latin typeface="Arial" charset="0"/>
                <a:cs typeface="Arial" charset="0"/>
                <a:sym typeface="Arial" charset="0"/>
              </a:rPr>
              <a:t>anos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praticamente</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todo</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mundo</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estará</a:t>
            </a:r>
            <a:r>
              <a:rPr lang="en-US" sz="2400" baseline="0" dirty="0">
                <a:latin typeface="Arial" charset="0"/>
                <a:cs typeface="Arial" charset="0"/>
                <a:sym typeface="Arial" charset="0"/>
              </a:rPr>
              <a:t> online. A </a:t>
            </a:r>
            <a:r>
              <a:rPr lang="en-US" sz="2400" baseline="0" dirty="0" err="1">
                <a:latin typeface="Arial" charset="0"/>
                <a:cs typeface="Arial" charset="0"/>
                <a:sym typeface="Arial" charset="0"/>
              </a:rPr>
              <a:t>maior</a:t>
            </a:r>
            <a:r>
              <a:rPr lang="en-US" sz="2400" baseline="0" dirty="0">
                <a:latin typeface="Arial" charset="0"/>
                <a:cs typeface="Arial" charset="0"/>
                <a:sym typeface="Arial" charset="0"/>
              </a:rPr>
              <a:t> parte </a:t>
            </a:r>
            <a:r>
              <a:rPr lang="en-US" sz="2400" baseline="0" dirty="0" err="1">
                <a:latin typeface="Arial" charset="0"/>
                <a:cs typeface="Arial" charset="0"/>
                <a:sym typeface="Arial" charset="0"/>
              </a:rPr>
              <a:t>desse</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crescimento</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vem</a:t>
            </a:r>
            <a:r>
              <a:rPr lang="en-US" sz="2400" baseline="0" dirty="0">
                <a:latin typeface="Arial" charset="0"/>
                <a:cs typeface="Arial" charset="0"/>
                <a:sym typeface="Arial" charset="0"/>
              </a:rPr>
              <a:t> dos </a:t>
            </a:r>
            <a:r>
              <a:rPr lang="en-US" sz="2400" baseline="0" dirty="0" err="1">
                <a:latin typeface="Arial" charset="0"/>
                <a:cs typeface="Arial" charset="0"/>
                <a:sym typeface="Arial" charset="0"/>
              </a:rPr>
              <a:t>mercados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emergentes</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como</a:t>
            </a:r>
            <a:r>
              <a:rPr lang="en-US" sz="2400" baseline="0" dirty="0">
                <a:latin typeface="Arial" charset="0"/>
                <a:cs typeface="Arial" charset="0"/>
                <a:sym typeface="Arial" charset="0"/>
              </a:rPr>
              <a:t> </a:t>
            </a:r>
            <a:r>
              <a:rPr lang="en-US" sz="2400" baseline="0" dirty="0" err="1">
                <a:latin typeface="Arial" charset="0"/>
                <a:cs typeface="Arial" charset="0"/>
                <a:sym typeface="Arial" charset="0"/>
              </a:rPr>
              <a:t>india</a:t>
            </a:r>
            <a:r>
              <a:rPr lang="en-US" sz="2400" baseline="0" dirty="0">
                <a:latin typeface="Arial" charset="0"/>
                <a:cs typeface="Arial" charset="0"/>
                <a:sym typeface="Arial" charset="0"/>
              </a:rPr>
              <a:t>, China, </a:t>
            </a:r>
            <a:r>
              <a:rPr lang="en-US" sz="2400" baseline="0" dirty="0" err="1">
                <a:latin typeface="Arial" charset="0"/>
                <a:cs typeface="Arial" charset="0"/>
                <a:sym typeface="Arial" charset="0"/>
              </a:rPr>
              <a:t>africa</a:t>
            </a:r>
            <a:r>
              <a:rPr lang="en-US" sz="2400" baseline="0" dirty="0">
                <a:latin typeface="Arial" charset="0"/>
                <a:cs typeface="Arial" charset="0"/>
                <a:sym typeface="Arial" charset="0"/>
              </a:rPr>
              <a:t> e Brasil. </a:t>
            </a:r>
          </a:p>
          <a:p>
            <a:endParaRPr lang="en-US" dirty="0"/>
          </a:p>
        </p:txBody>
      </p:sp>
    </p:spTree>
    <p:extLst>
      <p:ext uri="{BB962C8B-B14F-4D97-AF65-F5344CB8AC3E}">
        <p14:creationId xmlns:p14="http://schemas.microsoft.com/office/powerpoint/2010/main" val="205192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pt-BR" sz="2400" dirty="0">
                <a:latin typeface="Open Sans"/>
                <a:ea typeface="Open Sans"/>
                <a:cs typeface="Open Sans"/>
                <a:sym typeface="Open Sans"/>
              </a:rPr>
              <a:t>E quando olhamos</a:t>
            </a:r>
            <a:r>
              <a:rPr lang="pt-BR" sz="2400" baseline="0" dirty="0">
                <a:latin typeface="Open Sans"/>
                <a:ea typeface="Open Sans"/>
                <a:cs typeface="Open Sans"/>
                <a:sym typeface="Open Sans"/>
              </a:rPr>
              <a:t> </a:t>
            </a:r>
            <a:r>
              <a:rPr lang="pt-BR" sz="2400" dirty="0">
                <a:latin typeface="Open Sans"/>
                <a:ea typeface="Open Sans"/>
                <a:cs typeface="Open Sans"/>
                <a:sym typeface="Open Sans"/>
              </a:rPr>
              <a:t>em</a:t>
            </a:r>
            <a:r>
              <a:rPr lang="pt-BR" sz="2400" baseline="0" dirty="0">
                <a:latin typeface="Open Sans"/>
                <a:ea typeface="Open Sans"/>
                <a:cs typeface="Open Sans"/>
                <a:sym typeface="Open Sans"/>
              </a:rPr>
              <a:t> 2016, vejo que temos hoje no Brasil dos 205M de brasileiros,  140M de usuários conectados, o tempo todo, todos os dias e em aparelhos temos </a:t>
            </a:r>
            <a:r>
              <a:rPr lang="pt-BR" sz="2400" baseline="0" dirty="0" err="1">
                <a:latin typeface="Open Sans"/>
                <a:ea typeface="Open Sans"/>
                <a:cs typeface="Open Sans"/>
                <a:sym typeface="Open Sans"/>
              </a:rPr>
              <a:t>qse</a:t>
            </a:r>
            <a:r>
              <a:rPr lang="pt-BR" sz="2400" baseline="0" dirty="0">
                <a:latin typeface="Open Sans"/>
                <a:ea typeface="Open Sans"/>
                <a:cs typeface="Open Sans"/>
                <a:sym typeface="Open Sans"/>
              </a:rPr>
              <a:t> 300M, ou seja, uma proporção de até 2,2 M de aparelho por pessoa.</a:t>
            </a:r>
            <a:endParaRPr lang="pt-BR" sz="2400" dirty="0">
              <a:latin typeface="Open Sans"/>
              <a:ea typeface="Open Sans"/>
              <a:cs typeface="Open Sans"/>
              <a:sym typeface="Open Sans"/>
            </a:endParaRPr>
          </a:p>
        </p:txBody>
      </p:sp>
    </p:spTree>
    <p:extLst>
      <p:ext uri="{BB962C8B-B14F-4D97-AF65-F5344CB8AC3E}">
        <p14:creationId xmlns:p14="http://schemas.microsoft.com/office/powerpoint/2010/main" val="205192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08003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198973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a:t>A unica certeza que temos</a:t>
            </a:r>
            <a:r>
              <a:rPr lang="pt-BR" baseline="0" dirty="0"/>
              <a:t> é a transformação constante do mundo digital, o que estamos aprendendo agora não é o que será daqui a algum ano.. Portanto a conexão e a entrega são com os consumidores, temos que estar focado nas pessoas certas, com a mensagem certa no tempo certo.</a:t>
            </a:r>
            <a:endParaRPr lang="pt-BR" dirty="0"/>
          </a:p>
        </p:txBody>
      </p:sp>
    </p:spTree>
    <p:extLst>
      <p:ext uri="{BB962C8B-B14F-4D97-AF65-F5344CB8AC3E}">
        <p14:creationId xmlns:p14="http://schemas.microsoft.com/office/powerpoint/2010/main" val="3838424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pic>
        <p:nvPicPr>
          <p:cNvPr id="7" name="image1.png"/>
          <p:cNvPicPr/>
          <p:nvPr/>
        </p:nvPicPr>
        <p:blipFill>
          <a:blip r:embed="rId2">
            <a:extLst/>
          </a:blip>
          <a:stretch>
            <a:fillRect/>
          </a:stretch>
        </p:blipFill>
        <p:spPr>
          <a:xfrm>
            <a:off x="0" y="-31114"/>
            <a:ext cx="24384000" cy="13716003"/>
          </a:xfrm>
          <a:prstGeom prst="rect">
            <a:avLst/>
          </a:prstGeom>
          <a:ln w="12700">
            <a:miter lim="400000"/>
          </a:ln>
        </p:spPr>
      </p:pic>
      <p:sp>
        <p:nvSpPr>
          <p:cNvPr id="8" name="Shape 8"/>
          <p:cNvSpPr>
            <a:spLocks noGrp="1"/>
          </p:cNvSpPr>
          <p:nvPr>
            <p:ph type="title"/>
          </p:nvPr>
        </p:nvSpPr>
        <p:spPr>
          <a:xfrm>
            <a:off x="4833936" y="6"/>
            <a:ext cx="14716128" cy="6947299"/>
          </a:xfrm>
          <a:prstGeom prst="rect">
            <a:avLst/>
          </a:prstGeom>
        </p:spPr>
        <p:txBody>
          <a:bodyPr lIns="71436" tIns="71436" rIns="71436" bIns="71436" anchor="b"/>
          <a:lstStyle/>
          <a:p>
            <a:pPr lvl="0">
              <a:defRPr sz="1800"/>
            </a:pPr>
            <a:r>
              <a:rPr sz="11200"/>
              <a:t>Title Text</a:t>
            </a:r>
          </a:p>
        </p:txBody>
      </p:sp>
      <p:sp>
        <p:nvSpPr>
          <p:cNvPr id="9" name="Shape 9"/>
          <p:cNvSpPr>
            <a:spLocks noGrp="1"/>
          </p:cNvSpPr>
          <p:nvPr>
            <p:ph type="body" idx="1"/>
          </p:nvPr>
        </p:nvSpPr>
        <p:spPr>
          <a:xfrm>
            <a:off x="4833936" y="7072312"/>
            <a:ext cx="14716128" cy="6643691"/>
          </a:xfrm>
          <a:prstGeom prst="rect">
            <a:avLst/>
          </a:prstGeom>
        </p:spPr>
        <p:txBody>
          <a:bodyPr lIns="71436" tIns="71436" rIns="71436" bIns="71436" anchor="t"/>
          <a:lstStyle>
            <a:lvl1pPr marL="0" indent="0" algn="ctr">
              <a:spcBef>
                <a:spcPts val="0"/>
              </a:spcBef>
              <a:buSzTx/>
              <a:buNone/>
              <a:defRPr sz="4500"/>
            </a:lvl1pPr>
            <a:lvl2pPr marL="0" indent="0" algn="ctr">
              <a:spcBef>
                <a:spcPts val="0"/>
              </a:spcBef>
              <a:buSzTx/>
              <a:buNone/>
              <a:defRPr sz="4500"/>
            </a:lvl2pPr>
            <a:lvl3pPr marL="0" indent="0" algn="ctr">
              <a:spcBef>
                <a:spcPts val="0"/>
              </a:spcBef>
              <a:buSzTx/>
              <a:buNone/>
              <a:defRPr sz="4500"/>
            </a:lvl3pPr>
            <a:lvl4pPr marL="0" indent="0" algn="ctr">
              <a:spcBef>
                <a:spcPts val="0"/>
              </a:spcBef>
              <a:buSzTx/>
              <a:buNone/>
              <a:defRPr sz="4500"/>
            </a:lvl4pPr>
            <a:lvl5pPr marL="0" indent="0" algn="ctr">
              <a:spcBef>
                <a:spcPts val="0"/>
              </a:spcBef>
              <a:buSzTx/>
              <a:buNone/>
              <a:defRPr sz="4500"/>
            </a:lvl5pPr>
          </a:lstStyle>
          <a:p>
            <a:pPr lvl="0">
              <a:defRPr sz="1800"/>
            </a:pPr>
            <a:r>
              <a:rPr sz="4500"/>
              <a:t>Body Level One</a:t>
            </a:r>
          </a:p>
          <a:p>
            <a:pPr lvl="1">
              <a:defRPr sz="1800"/>
            </a:pPr>
            <a:r>
              <a:rPr sz="4500"/>
              <a:t>Body Level Two</a:t>
            </a:r>
          </a:p>
          <a:p>
            <a:pPr lvl="2">
              <a:defRPr sz="1800"/>
            </a:pPr>
            <a:r>
              <a:rPr sz="4500"/>
              <a:t>Body Level Three</a:t>
            </a:r>
          </a:p>
          <a:p>
            <a:pPr lvl="3">
              <a:defRPr sz="1800"/>
            </a:pPr>
            <a:r>
              <a:rPr sz="4500"/>
              <a:t>Body Level Four</a:t>
            </a:r>
          </a:p>
          <a:p>
            <a:pPr lvl="4">
              <a:defRPr sz="1800"/>
            </a:pPr>
            <a:r>
              <a:rPr sz="4500"/>
              <a:t>Body Level Five</a:t>
            </a:r>
          </a:p>
        </p:txBody>
      </p:sp>
      <p:sp>
        <p:nvSpPr>
          <p:cNvPr id="10" name="Shape 10"/>
          <p:cNvSpPr>
            <a:spLocks noGrp="1"/>
          </p:cNvSpPr>
          <p:nvPr>
            <p:ph type="sldNum" sz="quarter" idx="2"/>
          </p:nvPr>
        </p:nvSpPr>
        <p:spPr>
          <a:xfrm>
            <a:off x="11923384" y="13010555"/>
            <a:ext cx="519371" cy="513600"/>
          </a:xfrm>
          <a:prstGeom prst="rect">
            <a:avLst/>
          </a:prstGeom>
        </p:spPr>
        <p:txBody>
          <a:bodyPr lIns="71436" tIns="71436" rIns="71436" bIns="71436"/>
          <a:lstStyle>
            <a:lvl1pPr algn="ctr" defTabSz="821318">
              <a:defRPr sz="2400">
                <a:solidFill>
                  <a:srgbClr val="000000"/>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2"/>
            <a:ext cx="5689600" cy="730250"/>
          </a:xfrm>
          <a:prstGeom prst="rect">
            <a:avLst/>
          </a:prstGeom>
        </p:spPr>
        <p:txBody>
          <a:bodyPr lIns="91431" tIns="45715" rIns="91431" bIns="45715"/>
          <a:lstStyle/>
          <a:p>
            <a:fld id="{13228F89-D485-4BCB-9C5B-AC2982E4A360}" type="datetimeFigureOut">
              <a:rPr lang="en-US" smtClean="0"/>
              <a:t>8/31/2016</a:t>
            </a:fld>
            <a:endParaRPr lang="en-US"/>
          </a:p>
        </p:txBody>
      </p:sp>
      <p:sp>
        <p:nvSpPr>
          <p:cNvPr id="5" name="Footer Placeholder 4"/>
          <p:cNvSpPr>
            <a:spLocks noGrp="1"/>
          </p:cNvSpPr>
          <p:nvPr>
            <p:ph type="ftr" sz="quarter" idx="11"/>
          </p:nvPr>
        </p:nvSpPr>
        <p:spPr>
          <a:xfrm>
            <a:off x="8331201" y="12712702"/>
            <a:ext cx="7721600" cy="730250"/>
          </a:xfrm>
          <a:prstGeom prst="rect">
            <a:avLst/>
          </a:prstGeom>
        </p:spPr>
        <p:txBody>
          <a:bodyPr lIns="91431" tIns="45715" rIns="91431" bIns="45715"/>
          <a:lstStyle/>
          <a:p>
            <a:endParaRPr lang="en-US"/>
          </a:p>
        </p:txBody>
      </p:sp>
      <p:sp>
        <p:nvSpPr>
          <p:cNvPr id="6" name="Slide Number Placeholder 5"/>
          <p:cNvSpPr>
            <a:spLocks noGrp="1"/>
          </p:cNvSpPr>
          <p:nvPr>
            <p:ph type="sldNum" sz="quarter" idx="12"/>
          </p:nvPr>
        </p:nvSpPr>
        <p:spPr>
          <a:xfrm>
            <a:off x="11922583" y="13010554"/>
            <a:ext cx="520975" cy="513601"/>
          </a:xfrm>
        </p:spPr>
        <p:txBody>
          <a:bodyPr/>
          <a:lstStyle/>
          <a:p>
            <a:fld id="{53211BDF-F834-445D-B024-A9B23F0525AC}" type="slidenum">
              <a:rPr lang="en-US" smtClean="0"/>
              <a:t>‹nº›</a:t>
            </a:fld>
            <a:endParaRPr lang="en-US"/>
          </a:p>
        </p:txBody>
      </p:sp>
    </p:spTree>
    <p:extLst>
      <p:ext uri="{BB962C8B-B14F-4D97-AF65-F5344CB8AC3E}">
        <p14:creationId xmlns:p14="http://schemas.microsoft.com/office/powerpoint/2010/main" val="276895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30" name="image1.png"/>
          <p:cNvPicPr/>
          <p:nvPr/>
        </p:nvPicPr>
        <p:blipFill>
          <a:blip r:embed="rId2">
            <a:extLst/>
          </a:blip>
          <a:stretch>
            <a:fillRect/>
          </a:stretch>
        </p:blipFill>
        <p:spPr>
          <a:xfrm>
            <a:off x="0" y="-31114"/>
            <a:ext cx="24384000" cy="13716003"/>
          </a:xfrm>
          <a:prstGeom prst="rect">
            <a:avLst/>
          </a:prstGeom>
          <a:ln w="12700">
            <a:miter lim="400000"/>
          </a:ln>
        </p:spPr>
      </p:pic>
      <p:sp>
        <p:nvSpPr>
          <p:cNvPr id="31" name="Shape 31"/>
          <p:cNvSpPr>
            <a:spLocks noGrp="1"/>
          </p:cNvSpPr>
          <p:nvPr>
            <p:ph type="title"/>
          </p:nvPr>
        </p:nvSpPr>
        <p:spPr>
          <a:xfrm>
            <a:off x="4387456" y="625077"/>
            <a:ext cx="15609093" cy="3036096"/>
          </a:xfrm>
          <a:prstGeom prst="rect">
            <a:avLst/>
          </a:prstGeom>
        </p:spPr>
        <p:txBody>
          <a:bodyPr lIns="71436" tIns="71436" rIns="71436" bIns="71436"/>
          <a:lstStyle/>
          <a:p>
            <a:pPr lvl="0">
              <a:defRPr sz="1800"/>
            </a:pPr>
            <a:r>
              <a:rPr sz="11200"/>
              <a:t>Title Text</a:t>
            </a:r>
          </a:p>
        </p:txBody>
      </p:sp>
      <p:sp>
        <p:nvSpPr>
          <p:cNvPr id="32" name="Shape 32"/>
          <p:cNvSpPr>
            <a:spLocks noGrp="1"/>
          </p:cNvSpPr>
          <p:nvPr>
            <p:ph type="body" idx="1"/>
          </p:nvPr>
        </p:nvSpPr>
        <p:spPr>
          <a:xfrm>
            <a:off x="4387456" y="3661173"/>
            <a:ext cx="15609093" cy="8840395"/>
          </a:xfrm>
          <a:prstGeom prst="rect">
            <a:avLst/>
          </a:prstGeom>
        </p:spPr>
        <p:txBody>
          <a:bodyPr lIns="71436" tIns="71436" rIns="71436" bIns="71436"/>
          <a:lstStyle/>
          <a:p>
            <a:pPr lvl="0">
              <a:defRPr sz="1800"/>
            </a:pPr>
            <a:r>
              <a:rPr sz="5100"/>
              <a:t>Body Level One</a:t>
            </a:r>
          </a:p>
          <a:p>
            <a:pPr lvl="1">
              <a:defRPr sz="1800"/>
            </a:pPr>
            <a:r>
              <a:rPr sz="5100"/>
              <a:t>Body Level Two</a:t>
            </a:r>
          </a:p>
          <a:p>
            <a:pPr lvl="2">
              <a:defRPr sz="1800"/>
            </a:pPr>
            <a:r>
              <a:rPr sz="5100"/>
              <a:t>Body Level Three</a:t>
            </a:r>
          </a:p>
          <a:p>
            <a:pPr lvl="3">
              <a:defRPr sz="1800"/>
            </a:pPr>
            <a:r>
              <a:rPr sz="5100"/>
              <a:t>Body Level Four</a:t>
            </a:r>
          </a:p>
          <a:p>
            <a:pPr lvl="4">
              <a:defRPr sz="1800"/>
            </a:pPr>
            <a:r>
              <a:rPr sz="5100"/>
              <a:t>Body Level Five</a:t>
            </a:r>
          </a:p>
        </p:txBody>
      </p:sp>
      <p:sp>
        <p:nvSpPr>
          <p:cNvPr id="33" name="Shape 33"/>
          <p:cNvSpPr>
            <a:spLocks noGrp="1"/>
          </p:cNvSpPr>
          <p:nvPr>
            <p:ph type="sldNum" sz="quarter" idx="2"/>
          </p:nvPr>
        </p:nvSpPr>
        <p:spPr>
          <a:xfrm>
            <a:off x="11923384" y="13010555"/>
            <a:ext cx="519371" cy="513600"/>
          </a:xfrm>
          <a:prstGeom prst="rect">
            <a:avLst/>
          </a:prstGeom>
        </p:spPr>
        <p:txBody>
          <a:bodyPr lIns="71436" tIns="71436" rIns="71436" bIns="71436"/>
          <a:lstStyle>
            <a:lvl1pPr algn="ctr" defTabSz="821318">
              <a:defRPr sz="2400">
                <a:solidFill>
                  <a:srgbClr val="000000"/>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pic>
        <p:nvPicPr>
          <p:cNvPr id="35" name="image1.png"/>
          <p:cNvPicPr/>
          <p:nvPr/>
        </p:nvPicPr>
        <p:blipFill>
          <a:blip r:embed="rId2">
            <a:extLst/>
          </a:blip>
          <a:stretch>
            <a:fillRect/>
          </a:stretch>
        </p:blipFill>
        <p:spPr>
          <a:xfrm>
            <a:off x="0" y="-31114"/>
            <a:ext cx="24384000" cy="13716003"/>
          </a:xfrm>
          <a:prstGeom prst="rect">
            <a:avLst/>
          </a:prstGeom>
          <a:ln w="12700">
            <a:miter lim="400000"/>
          </a:ln>
        </p:spPr>
      </p:pic>
      <p:sp>
        <p:nvSpPr>
          <p:cNvPr id="36" name="Shape 36"/>
          <p:cNvSpPr>
            <a:spLocks noGrp="1"/>
          </p:cNvSpPr>
          <p:nvPr>
            <p:ph type="title"/>
          </p:nvPr>
        </p:nvSpPr>
        <p:spPr>
          <a:xfrm>
            <a:off x="4387456" y="625077"/>
            <a:ext cx="15609093" cy="3036096"/>
          </a:xfrm>
          <a:prstGeom prst="rect">
            <a:avLst/>
          </a:prstGeom>
        </p:spPr>
        <p:txBody>
          <a:bodyPr lIns="71436" tIns="71436" rIns="71436" bIns="71436"/>
          <a:lstStyle/>
          <a:p>
            <a:pPr lvl="0">
              <a:defRPr sz="1800"/>
            </a:pPr>
            <a:r>
              <a:rPr sz="11200"/>
              <a:t>Title Text</a:t>
            </a:r>
          </a:p>
        </p:txBody>
      </p:sp>
      <p:sp>
        <p:nvSpPr>
          <p:cNvPr id="37" name="Shape 37"/>
          <p:cNvSpPr>
            <a:spLocks noGrp="1"/>
          </p:cNvSpPr>
          <p:nvPr>
            <p:ph type="body" idx="1"/>
          </p:nvPr>
        </p:nvSpPr>
        <p:spPr>
          <a:xfrm>
            <a:off x="4387465" y="3661173"/>
            <a:ext cx="7500941" cy="8840395"/>
          </a:xfrm>
          <a:prstGeom prst="rect">
            <a:avLst/>
          </a:prstGeom>
        </p:spPr>
        <p:txBody>
          <a:bodyPr lIns="71436" tIns="71436" rIns="71436" bIns="71436"/>
          <a:lstStyle>
            <a:lvl1pPr marL="465258" indent="-465258">
              <a:spcBef>
                <a:spcPts val="4501"/>
              </a:spcBef>
              <a:defRPr sz="3700"/>
            </a:lvl1pPr>
            <a:lvl2pPr marL="808065" indent="-465258">
              <a:spcBef>
                <a:spcPts val="4501"/>
              </a:spcBef>
              <a:defRPr sz="3700"/>
            </a:lvl2pPr>
            <a:lvl3pPr marL="1150873" indent="-465258">
              <a:spcBef>
                <a:spcPts val="4501"/>
              </a:spcBef>
              <a:defRPr sz="3700"/>
            </a:lvl3pPr>
            <a:lvl4pPr marL="1493691" indent="-465258">
              <a:spcBef>
                <a:spcPts val="4501"/>
              </a:spcBef>
              <a:defRPr sz="3700"/>
            </a:lvl4pPr>
            <a:lvl5pPr marL="1836511" indent="-465258">
              <a:spcBef>
                <a:spcPts val="4501"/>
              </a:spcBef>
              <a:defRPr sz="3700"/>
            </a:lvl5pPr>
          </a:lstStyle>
          <a:p>
            <a:pPr lvl="0">
              <a:defRPr sz="1800"/>
            </a:pPr>
            <a:r>
              <a:rPr sz="3700"/>
              <a:t>Body Level One</a:t>
            </a:r>
          </a:p>
          <a:p>
            <a:pPr lvl="1">
              <a:defRPr sz="1800"/>
            </a:pPr>
            <a:r>
              <a:rPr sz="3700"/>
              <a:t>Body Level Two</a:t>
            </a:r>
          </a:p>
          <a:p>
            <a:pPr lvl="2">
              <a:defRPr sz="1800"/>
            </a:pPr>
            <a:r>
              <a:rPr sz="3700"/>
              <a:t>Body Level Three</a:t>
            </a:r>
          </a:p>
          <a:p>
            <a:pPr lvl="3">
              <a:defRPr sz="1800"/>
            </a:pPr>
            <a:r>
              <a:rPr sz="3700"/>
              <a:t>Body Level Four</a:t>
            </a:r>
          </a:p>
          <a:p>
            <a:pPr lvl="4">
              <a:defRPr sz="1800"/>
            </a:pPr>
            <a:r>
              <a:rPr sz="3700"/>
              <a:t>Body Level Five</a:t>
            </a:r>
          </a:p>
        </p:txBody>
      </p:sp>
      <p:sp>
        <p:nvSpPr>
          <p:cNvPr id="38" name="Shape 38"/>
          <p:cNvSpPr>
            <a:spLocks noGrp="1"/>
          </p:cNvSpPr>
          <p:nvPr>
            <p:ph type="sldNum" sz="quarter" idx="2"/>
          </p:nvPr>
        </p:nvSpPr>
        <p:spPr>
          <a:xfrm>
            <a:off x="11923384" y="13010555"/>
            <a:ext cx="519371" cy="513600"/>
          </a:xfrm>
          <a:prstGeom prst="rect">
            <a:avLst/>
          </a:prstGeom>
        </p:spPr>
        <p:txBody>
          <a:bodyPr lIns="71436" tIns="71436" rIns="71436" bIns="71436"/>
          <a:lstStyle>
            <a:lvl1pPr algn="ctr" defTabSz="821318">
              <a:defRPr sz="2400">
                <a:solidFill>
                  <a:srgbClr val="000000"/>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40" name="image1.png"/>
          <p:cNvPicPr/>
          <p:nvPr/>
        </p:nvPicPr>
        <p:blipFill>
          <a:blip r:embed="rId2">
            <a:extLst/>
          </a:blip>
          <a:stretch>
            <a:fillRect/>
          </a:stretch>
        </p:blipFill>
        <p:spPr>
          <a:xfrm>
            <a:off x="0" y="-31114"/>
            <a:ext cx="24384000" cy="13716003"/>
          </a:xfrm>
          <a:prstGeom prst="rect">
            <a:avLst/>
          </a:prstGeom>
          <a:ln w="12700">
            <a:miter lim="400000"/>
          </a:ln>
        </p:spPr>
      </p:pic>
      <p:sp>
        <p:nvSpPr>
          <p:cNvPr id="41" name="Shape 41"/>
          <p:cNvSpPr>
            <a:spLocks noGrp="1"/>
          </p:cNvSpPr>
          <p:nvPr>
            <p:ph type="body" idx="1"/>
          </p:nvPr>
        </p:nvSpPr>
        <p:spPr>
          <a:xfrm>
            <a:off x="4387456" y="1785942"/>
            <a:ext cx="15609093" cy="10144131"/>
          </a:xfrm>
          <a:prstGeom prst="rect">
            <a:avLst/>
          </a:prstGeom>
        </p:spPr>
        <p:txBody>
          <a:bodyPr lIns="71436" tIns="71436" rIns="71436" bIns="71436"/>
          <a:lstStyle/>
          <a:p>
            <a:pPr lvl="0">
              <a:defRPr sz="1800"/>
            </a:pPr>
            <a:r>
              <a:rPr sz="5100"/>
              <a:t>Body Level One</a:t>
            </a:r>
          </a:p>
          <a:p>
            <a:pPr lvl="1">
              <a:defRPr sz="1800"/>
            </a:pPr>
            <a:r>
              <a:rPr sz="5100"/>
              <a:t>Body Level Two</a:t>
            </a:r>
          </a:p>
          <a:p>
            <a:pPr lvl="2">
              <a:defRPr sz="1800"/>
            </a:pPr>
            <a:r>
              <a:rPr sz="5100"/>
              <a:t>Body Level Three</a:t>
            </a:r>
          </a:p>
          <a:p>
            <a:pPr lvl="3">
              <a:defRPr sz="1800"/>
            </a:pPr>
            <a:r>
              <a:rPr sz="5100"/>
              <a:t>Body Level Four</a:t>
            </a:r>
          </a:p>
          <a:p>
            <a:pPr lvl="4">
              <a:defRPr sz="1800"/>
            </a:pPr>
            <a:r>
              <a:rPr sz="5100"/>
              <a:t>Body Level Five</a:t>
            </a:r>
          </a:p>
        </p:txBody>
      </p:sp>
      <p:sp>
        <p:nvSpPr>
          <p:cNvPr id="42" name="Shape 42"/>
          <p:cNvSpPr>
            <a:spLocks noGrp="1"/>
          </p:cNvSpPr>
          <p:nvPr>
            <p:ph type="sldNum" sz="quarter" idx="2"/>
          </p:nvPr>
        </p:nvSpPr>
        <p:spPr>
          <a:xfrm>
            <a:off x="11923384" y="13010555"/>
            <a:ext cx="519371" cy="513600"/>
          </a:xfrm>
          <a:prstGeom prst="rect">
            <a:avLst/>
          </a:prstGeom>
        </p:spPr>
        <p:txBody>
          <a:bodyPr lIns="71436" tIns="71436" rIns="71436" bIns="71436"/>
          <a:lstStyle>
            <a:lvl1pPr algn="ctr" defTabSz="821318">
              <a:defRPr sz="2400">
                <a:solidFill>
                  <a:srgbClr val="000000"/>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pic>
        <p:nvPicPr>
          <p:cNvPr id="47" name="image1.png"/>
          <p:cNvPicPr/>
          <p:nvPr/>
        </p:nvPicPr>
        <p:blipFill>
          <a:blip r:embed="rId2">
            <a:extLst/>
          </a:blip>
          <a:stretch>
            <a:fillRect/>
          </a:stretch>
        </p:blipFill>
        <p:spPr>
          <a:xfrm>
            <a:off x="0" y="-31114"/>
            <a:ext cx="24384000" cy="13716003"/>
          </a:xfrm>
          <a:prstGeom prst="rect">
            <a:avLst/>
          </a:prstGeom>
          <a:ln w="12700">
            <a:miter lim="400000"/>
          </a:ln>
        </p:spPr>
      </p:pic>
      <p:sp>
        <p:nvSpPr>
          <p:cNvPr id="48" name="Shape 48"/>
          <p:cNvSpPr>
            <a:spLocks noGrp="1"/>
          </p:cNvSpPr>
          <p:nvPr>
            <p:ph type="body" idx="1"/>
          </p:nvPr>
        </p:nvSpPr>
        <p:spPr>
          <a:xfrm>
            <a:off x="4833936" y="8947547"/>
            <a:ext cx="14716128" cy="4768453"/>
          </a:xfrm>
          <a:prstGeom prst="rect">
            <a:avLst/>
          </a:prstGeom>
        </p:spPr>
        <p:txBody>
          <a:bodyPr lIns="71436" tIns="71436" rIns="71436" bIns="71436" anchor="t">
            <a:noAutofit/>
          </a:bodyPr>
          <a:lstStyle>
            <a:lvl1pPr marL="0" indent="0" algn="ctr">
              <a:spcBef>
                <a:spcPts val="0"/>
              </a:spcBef>
              <a:buSzTx/>
              <a:buNone/>
              <a:defRPr sz="3200"/>
            </a:lvl1pPr>
            <a:lvl2pPr marL="839398" indent="-395006" algn="ctr">
              <a:spcBef>
                <a:spcPts val="0"/>
              </a:spcBef>
              <a:defRPr sz="3200"/>
            </a:lvl2pPr>
            <a:lvl3pPr marL="1283789" indent="-395003" algn="ctr">
              <a:spcBef>
                <a:spcPts val="0"/>
              </a:spcBef>
              <a:defRPr sz="3200"/>
            </a:lvl3pPr>
            <a:lvl4pPr marL="1728183" indent="-395003" algn="ctr">
              <a:spcBef>
                <a:spcPts val="0"/>
              </a:spcBef>
              <a:defRPr sz="3200"/>
            </a:lvl4pPr>
            <a:lvl5pPr marL="2172575" indent="-395003" algn="ctr">
              <a:spcBef>
                <a:spcPts val="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9" name="Shape 49"/>
          <p:cNvSpPr>
            <a:spLocks noGrp="1"/>
          </p:cNvSpPr>
          <p:nvPr>
            <p:ph type="sldNum" sz="quarter" idx="2"/>
          </p:nvPr>
        </p:nvSpPr>
        <p:spPr>
          <a:xfrm>
            <a:off x="11923384" y="13010555"/>
            <a:ext cx="519371" cy="513600"/>
          </a:xfrm>
          <a:prstGeom prst="rect">
            <a:avLst/>
          </a:prstGeom>
        </p:spPr>
        <p:txBody>
          <a:bodyPr lIns="71436" tIns="71436" rIns="71436" bIns="71436"/>
          <a:lstStyle>
            <a:lvl1pPr algn="ctr" defTabSz="821318">
              <a:defRPr sz="2400">
                <a:solidFill>
                  <a:srgbClr val="000000"/>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ckground BRANCO copy">
    <p:spTree>
      <p:nvGrpSpPr>
        <p:cNvPr id="1" name=""/>
        <p:cNvGrpSpPr/>
        <p:nvPr/>
      </p:nvGrpSpPr>
      <p:grpSpPr>
        <a:xfrm>
          <a:off x="0" y="0"/>
          <a:ext cx="0" cy="0"/>
          <a:chOff x="0" y="0"/>
          <a:chExt cx="0" cy="0"/>
        </a:xfrm>
      </p:grpSpPr>
      <p:pic>
        <p:nvPicPr>
          <p:cNvPr id="63" name="image1.png"/>
          <p:cNvPicPr/>
          <p:nvPr/>
        </p:nvPicPr>
        <p:blipFill>
          <a:blip r:embed="rId2">
            <a:extLst/>
          </a:blip>
          <a:stretch>
            <a:fillRect/>
          </a:stretch>
        </p:blipFill>
        <p:spPr>
          <a:xfrm>
            <a:off x="0" y="-31114"/>
            <a:ext cx="24384000" cy="13716003"/>
          </a:xfrm>
          <a:prstGeom prst="rect">
            <a:avLst/>
          </a:prstGeom>
          <a:ln w="12700">
            <a:miter lim="400000"/>
          </a:ln>
        </p:spPr>
      </p:pic>
      <p:pic>
        <p:nvPicPr>
          <p:cNvPr id="64" name="image2.png"/>
          <p:cNvPicPr/>
          <p:nvPr/>
        </p:nvPicPr>
        <p:blipFill>
          <a:blip r:embed="rId3">
            <a:extLst/>
          </a:blip>
          <a:stretch>
            <a:fillRect/>
          </a:stretch>
        </p:blipFill>
        <p:spPr>
          <a:xfrm>
            <a:off x="10670313" y="12069774"/>
            <a:ext cx="3028952" cy="647701"/>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e conteúdo">
    <p:spTree>
      <p:nvGrpSpPr>
        <p:cNvPr id="1" name=""/>
        <p:cNvGrpSpPr/>
        <p:nvPr/>
      </p:nvGrpSpPr>
      <p:grpSpPr>
        <a:xfrm>
          <a:off x="0" y="0"/>
          <a:ext cx="0" cy="0"/>
          <a:chOff x="0" y="0"/>
          <a:chExt cx="0" cy="0"/>
        </a:xfrm>
      </p:grpSpPr>
      <p:pic>
        <p:nvPicPr>
          <p:cNvPr id="111" name="image1.png"/>
          <p:cNvPicPr/>
          <p:nvPr/>
        </p:nvPicPr>
        <p:blipFill>
          <a:blip r:embed="rId2">
            <a:extLst/>
          </a:blip>
          <a:stretch>
            <a:fillRect/>
          </a:stretch>
        </p:blipFill>
        <p:spPr>
          <a:xfrm>
            <a:off x="0" y="-31114"/>
            <a:ext cx="24384000" cy="13716003"/>
          </a:xfrm>
          <a:prstGeom prst="rect">
            <a:avLst/>
          </a:prstGeom>
          <a:ln w="12700">
            <a:miter lim="400000"/>
          </a:ln>
        </p:spPr>
      </p:pic>
      <p:sp>
        <p:nvSpPr>
          <p:cNvPr id="112" name="Shape 112"/>
          <p:cNvSpPr>
            <a:spLocks noGrp="1"/>
          </p:cNvSpPr>
          <p:nvPr>
            <p:ph type="title"/>
          </p:nvPr>
        </p:nvSpPr>
        <p:spPr>
          <a:xfrm>
            <a:off x="4387456" y="625077"/>
            <a:ext cx="15609093" cy="3036096"/>
          </a:xfrm>
          <a:prstGeom prst="rect">
            <a:avLst/>
          </a:prstGeom>
        </p:spPr>
        <p:txBody>
          <a:bodyPr lIns="71436" tIns="71436" rIns="71436" bIns="71436"/>
          <a:lstStyle/>
          <a:p>
            <a:pPr lvl="0">
              <a:defRPr sz="1800"/>
            </a:pPr>
            <a:r>
              <a:rPr sz="11200"/>
              <a:t>Clique para editar o título mestre</a:t>
            </a:r>
          </a:p>
        </p:txBody>
      </p:sp>
      <p:sp>
        <p:nvSpPr>
          <p:cNvPr id="113" name="Shape 113"/>
          <p:cNvSpPr>
            <a:spLocks noGrp="1"/>
          </p:cNvSpPr>
          <p:nvPr>
            <p:ph type="body" idx="1"/>
          </p:nvPr>
        </p:nvSpPr>
        <p:spPr>
          <a:xfrm>
            <a:off x="4387456" y="3661173"/>
            <a:ext cx="15609093" cy="8840395"/>
          </a:xfrm>
          <a:prstGeom prst="rect">
            <a:avLst/>
          </a:prstGeom>
        </p:spPr>
        <p:txBody>
          <a:bodyPr lIns="71436" tIns="71436" rIns="71436" bIns="71436"/>
          <a:lstStyle/>
          <a:p>
            <a:pPr lvl="0">
              <a:defRPr sz="1800"/>
            </a:pPr>
            <a:r>
              <a:rPr sz="5100"/>
              <a:t>Clique para editar o texto mestre</a:t>
            </a:r>
          </a:p>
          <a:p>
            <a:pPr lvl="1">
              <a:defRPr sz="1800"/>
            </a:pPr>
            <a:r>
              <a:rPr sz="5100"/>
              <a:t>Segundo nível</a:t>
            </a:r>
          </a:p>
          <a:p>
            <a:pPr lvl="2">
              <a:defRPr sz="1800"/>
            </a:pPr>
            <a:r>
              <a:rPr sz="5100"/>
              <a:t>Terceiro nível</a:t>
            </a:r>
          </a:p>
          <a:p>
            <a:pPr lvl="3">
              <a:defRPr sz="1800"/>
            </a:pPr>
            <a:r>
              <a:rPr sz="5100"/>
              <a:t>Quarto nível</a:t>
            </a:r>
          </a:p>
          <a:p>
            <a:pPr lvl="4">
              <a:defRPr sz="1800"/>
            </a:pPr>
            <a:r>
              <a:rPr sz="5100"/>
              <a:t>Quinto nível</a:t>
            </a:r>
          </a:p>
        </p:txBody>
      </p:sp>
      <p:sp>
        <p:nvSpPr>
          <p:cNvPr id="114" name="Shape 114"/>
          <p:cNvSpPr>
            <a:spLocks noGrp="1"/>
          </p:cNvSpPr>
          <p:nvPr>
            <p:ph type="sldNum" sz="quarter" idx="2"/>
          </p:nvPr>
        </p:nvSpPr>
        <p:spPr>
          <a:xfrm>
            <a:off x="11923387" y="13010555"/>
            <a:ext cx="519371" cy="513600"/>
          </a:xfrm>
          <a:prstGeom prst="rect">
            <a:avLst/>
          </a:prstGeom>
        </p:spPr>
        <p:txBody>
          <a:bodyPr lIns="71436" tIns="71436" rIns="71436" bIns="71436"/>
          <a:lstStyle>
            <a:lvl1pPr algn="ctr" defTabSz="821318">
              <a:defRPr sz="2400">
                <a:solidFill>
                  <a:srgbClr val="888888"/>
                </a:solidFill>
                <a:latin typeface="Helvetica Light"/>
                <a:ea typeface="Helvetica Light"/>
                <a:cs typeface="Helvetica Light"/>
                <a:sym typeface="Helvetica Light"/>
              </a:defRPr>
            </a:lvl1pPr>
          </a:lstStyle>
          <a:p>
            <a:pPr lvl="0"/>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2325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4"/>
            <a:ext cx="5689600" cy="730251"/>
          </a:xfrm>
          <a:prstGeom prst="rect">
            <a:avLst/>
          </a:prstGeom>
        </p:spPr>
        <p:txBody>
          <a:bodyPr lIns="217656" tIns="108829" rIns="217656" bIns="108829"/>
          <a:lstStyle/>
          <a:p>
            <a:fld id="{654FA3C4-A837-47AA-B733-85C7A900528B}" type="datetimeFigureOut">
              <a:rPr lang="en-US" smtClean="0"/>
              <a:t>8/31/2016</a:t>
            </a:fld>
            <a:endParaRPr lang="en-US"/>
          </a:p>
        </p:txBody>
      </p:sp>
      <p:sp>
        <p:nvSpPr>
          <p:cNvPr id="3" name="Footer Placeholder 2"/>
          <p:cNvSpPr>
            <a:spLocks noGrp="1"/>
          </p:cNvSpPr>
          <p:nvPr>
            <p:ph type="ftr" sz="quarter" idx="11"/>
          </p:nvPr>
        </p:nvSpPr>
        <p:spPr>
          <a:xfrm>
            <a:off x="8331200" y="12712704"/>
            <a:ext cx="7721600" cy="730251"/>
          </a:xfrm>
          <a:prstGeom prst="rect">
            <a:avLst/>
          </a:prstGeom>
        </p:spPr>
        <p:txBody>
          <a:bodyPr lIns="217656" tIns="108829" rIns="217656" bIns="108829"/>
          <a:lstStyle/>
          <a:p>
            <a:endParaRPr lang="en-US"/>
          </a:p>
        </p:txBody>
      </p:sp>
      <p:sp>
        <p:nvSpPr>
          <p:cNvPr id="4" name="Slide Number Placeholder 3"/>
          <p:cNvSpPr>
            <a:spLocks noGrp="1"/>
          </p:cNvSpPr>
          <p:nvPr>
            <p:ph type="sldNum" sz="quarter" idx="12"/>
          </p:nvPr>
        </p:nvSpPr>
        <p:spPr>
          <a:xfrm>
            <a:off x="17475200" y="12712732"/>
            <a:ext cx="929429" cy="917459"/>
          </a:xfrm>
        </p:spPr>
        <p:txBody>
          <a:bodyPr/>
          <a:lstStyle/>
          <a:p>
            <a:fld id="{127B2640-5171-43A8-B588-203E1093AE4F}" type="slidenum">
              <a:rPr lang="en-US" smtClean="0"/>
              <a:t>‹nº›</a:t>
            </a:fld>
            <a:endParaRPr lang="en-US"/>
          </a:p>
        </p:txBody>
      </p:sp>
    </p:spTree>
    <p:extLst>
      <p:ext uri="{BB962C8B-B14F-4D97-AF65-F5344CB8AC3E}">
        <p14:creationId xmlns:p14="http://schemas.microsoft.com/office/powerpoint/2010/main" val="1294736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19200" y="450905"/>
            <a:ext cx="21945600" cy="2484861"/>
          </a:xfrm>
          <a:prstGeom prst="rect">
            <a:avLst/>
          </a:prstGeom>
          <a:ln w="12700">
            <a:miter lim="400000"/>
          </a:ln>
          <a:extLst>
            <a:ext uri="{C572A759-6A51-4108-AA02-DFA0A04FC94B}">
              <ma14:wrappingTextBoxFlag xmlns="" xmlns:ma14="http://schemas.microsoft.com/office/mac/drawingml/2011/main" val="1"/>
            </a:ext>
          </a:extLst>
        </p:spPr>
        <p:txBody>
          <a:bodyPr lIns="108827" tIns="108827" rIns="108827" bIns="108827" anchor="ctr">
            <a:normAutofit/>
          </a:bodyPr>
          <a:lstStyle/>
          <a:p>
            <a:pPr lvl="0">
              <a:defRPr sz="1800"/>
            </a:pPr>
            <a:r>
              <a:rPr sz="11200"/>
              <a:t>Click to edit Master title style</a:t>
            </a:r>
          </a:p>
        </p:txBody>
      </p:sp>
      <p:sp>
        <p:nvSpPr>
          <p:cNvPr id="3" name="Shape 3"/>
          <p:cNvSpPr>
            <a:spLocks noGrp="1"/>
          </p:cNvSpPr>
          <p:nvPr>
            <p:ph type="body" idx="1"/>
          </p:nvPr>
        </p:nvSpPr>
        <p:spPr>
          <a:xfrm>
            <a:off x="1219200" y="2935765"/>
            <a:ext cx="21945600" cy="9580144"/>
          </a:xfrm>
          <a:prstGeom prst="rect">
            <a:avLst/>
          </a:prstGeom>
          <a:ln w="12700">
            <a:miter lim="400000"/>
          </a:ln>
          <a:extLst>
            <a:ext uri="{C572A759-6A51-4108-AA02-DFA0A04FC94B}">
              <ma14:wrappingTextBoxFlag xmlns="" xmlns:ma14="http://schemas.microsoft.com/office/mac/drawingml/2011/main" val="1"/>
            </a:ext>
          </a:extLst>
        </p:spPr>
        <p:txBody>
          <a:bodyPr lIns="108827" tIns="108827" rIns="108827" bIns="108827" anchor="ctr">
            <a:normAutofit/>
          </a:bodyPr>
          <a:lstStyle/>
          <a:p>
            <a:pPr lvl="0">
              <a:defRPr sz="1800"/>
            </a:pPr>
            <a:r>
              <a:rPr sz="5100"/>
              <a:t>Click to edit Master text styles</a:t>
            </a:r>
          </a:p>
          <a:p>
            <a:pPr lvl="1">
              <a:defRPr sz="1800"/>
            </a:pPr>
            <a:r>
              <a:rPr sz="5100"/>
              <a:t>Second level</a:t>
            </a:r>
          </a:p>
          <a:p>
            <a:pPr lvl="2">
              <a:defRPr sz="1800"/>
            </a:pPr>
            <a:r>
              <a:rPr sz="5100"/>
              <a:t>Third level</a:t>
            </a:r>
          </a:p>
          <a:p>
            <a:pPr lvl="3">
              <a:defRPr sz="1800"/>
            </a:pPr>
            <a:r>
              <a:rPr sz="5100"/>
              <a:t>Fourth level</a:t>
            </a:r>
          </a:p>
          <a:p>
            <a:pPr lvl="4">
              <a:defRPr sz="1800"/>
            </a:pPr>
            <a:r>
              <a:rPr sz="5100"/>
              <a:t>Fifth level</a:t>
            </a:r>
          </a:p>
        </p:txBody>
      </p:sp>
      <p:sp>
        <p:nvSpPr>
          <p:cNvPr id="4" name="Shape 4"/>
          <p:cNvSpPr>
            <a:spLocks noGrp="1"/>
          </p:cNvSpPr>
          <p:nvPr>
            <p:ph type="sldNum" sz="quarter" idx="2"/>
          </p:nvPr>
        </p:nvSpPr>
        <p:spPr>
          <a:xfrm>
            <a:off x="17475200" y="12712732"/>
            <a:ext cx="929429" cy="917459"/>
          </a:xfrm>
          <a:prstGeom prst="rect">
            <a:avLst/>
          </a:prstGeom>
          <a:ln w="12700">
            <a:miter lim="400000"/>
          </a:ln>
        </p:spPr>
        <p:txBody>
          <a:bodyPr wrap="none" lIns="108827" tIns="108827" rIns="108827" bIns="108827">
            <a:spAutoFit/>
          </a:bodyPr>
          <a:lstStyle>
            <a:lvl1pPr algn="l" defTabSz="1088253">
              <a:defRPr sz="4500">
                <a:solidFill>
                  <a:srgbClr val="595959"/>
                </a:solidFill>
                <a:latin typeface="Arial"/>
                <a:ea typeface="Arial"/>
                <a:cs typeface="Arial"/>
                <a:sym typeface="Arial"/>
              </a:defRPr>
            </a:lvl1pPr>
          </a:lstStyle>
          <a:p>
            <a:pPr lvl="0"/>
            <a:fld id="{86CB4B4D-7CA3-9044-876B-883B54F8677D}" type="slidenum">
              <a:t>‹nº›</a:t>
            </a:fld>
            <a:endParaRPr/>
          </a:p>
        </p:txBody>
      </p:sp>
      <p:pic>
        <p:nvPicPr>
          <p:cNvPr id="5" name="image1.png"/>
          <p:cNvPicPr/>
          <p:nvPr/>
        </p:nvPicPr>
        <p:blipFill>
          <a:blip r:embed="rId12">
            <a:extLst/>
          </a:blip>
          <a:stretch>
            <a:fillRect/>
          </a:stretch>
        </p:blipFill>
        <p:spPr>
          <a:xfrm>
            <a:off x="0" y="0"/>
            <a:ext cx="24384000" cy="137160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8" r:id="rId5"/>
    <p:sldLayoutId id="2147483663" r:id="rId6"/>
    <p:sldLayoutId id="2147483672" r:id="rId7"/>
    <p:sldLayoutId id="2147483732" r:id="rId8"/>
    <p:sldLayoutId id="2147483733" r:id="rId9"/>
    <p:sldLayoutId id="2147483734" r:id="rId10"/>
  </p:sldLayoutIdLst>
  <p:transition spd="med"/>
  <p:txStyles>
    <p:titleStyle>
      <a:lvl1pPr algn="ctr" defTabSz="821318">
        <a:defRPr sz="11200">
          <a:latin typeface="Helvetica Light"/>
          <a:ea typeface="Helvetica Light"/>
          <a:cs typeface="Helvetica Light"/>
          <a:sym typeface="Helvetica Light"/>
        </a:defRPr>
      </a:lvl1pPr>
      <a:lvl2pPr algn="ctr" defTabSz="821318">
        <a:defRPr sz="11200">
          <a:latin typeface="Helvetica Light"/>
          <a:ea typeface="Helvetica Light"/>
          <a:cs typeface="Helvetica Light"/>
          <a:sym typeface="Helvetica Light"/>
        </a:defRPr>
      </a:lvl2pPr>
      <a:lvl3pPr algn="ctr" defTabSz="821318">
        <a:defRPr sz="11200">
          <a:latin typeface="Helvetica Light"/>
          <a:ea typeface="Helvetica Light"/>
          <a:cs typeface="Helvetica Light"/>
          <a:sym typeface="Helvetica Light"/>
        </a:defRPr>
      </a:lvl3pPr>
      <a:lvl4pPr algn="ctr" defTabSz="821318">
        <a:defRPr sz="11200">
          <a:latin typeface="Helvetica Light"/>
          <a:ea typeface="Helvetica Light"/>
          <a:cs typeface="Helvetica Light"/>
          <a:sym typeface="Helvetica Light"/>
        </a:defRPr>
      </a:lvl4pPr>
      <a:lvl5pPr algn="ctr" defTabSz="821318">
        <a:defRPr sz="11200">
          <a:latin typeface="Helvetica Light"/>
          <a:ea typeface="Helvetica Light"/>
          <a:cs typeface="Helvetica Light"/>
          <a:sym typeface="Helvetica Light"/>
        </a:defRPr>
      </a:lvl5pPr>
      <a:lvl6pPr algn="ctr" defTabSz="821318">
        <a:defRPr sz="11200">
          <a:latin typeface="Helvetica Light"/>
          <a:ea typeface="Helvetica Light"/>
          <a:cs typeface="Helvetica Light"/>
          <a:sym typeface="Helvetica Light"/>
        </a:defRPr>
      </a:lvl6pPr>
      <a:lvl7pPr algn="ctr" defTabSz="821318">
        <a:defRPr sz="11200">
          <a:latin typeface="Helvetica Light"/>
          <a:ea typeface="Helvetica Light"/>
          <a:cs typeface="Helvetica Light"/>
          <a:sym typeface="Helvetica Light"/>
        </a:defRPr>
      </a:lvl7pPr>
      <a:lvl8pPr algn="ctr" defTabSz="821318">
        <a:defRPr sz="11200">
          <a:latin typeface="Helvetica Light"/>
          <a:ea typeface="Helvetica Light"/>
          <a:cs typeface="Helvetica Light"/>
          <a:sym typeface="Helvetica Light"/>
        </a:defRPr>
      </a:lvl8pPr>
      <a:lvl9pPr algn="ctr" defTabSz="821318">
        <a:defRPr sz="11200">
          <a:latin typeface="Helvetica Light"/>
          <a:ea typeface="Helvetica Light"/>
          <a:cs typeface="Helvetica Light"/>
          <a:sym typeface="Helvetica Light"/>
        </a:defRPr>
      </a:lvl9pPr>
    </p:titleStyle>
    <p:bodyStyle>
      <a:lvl1pPr marL="617203" indent="-617203" defTabSz="821318">
        <a:spcBef>
          <a:spcPts val="5901"/>
        </a:spcBef>
        <a:buSzPct val="75000"/>
        <a:buChar char="•"/>
        <a:defRPr sz="5100">
          <a:latin typeface="Helvetica Light"/>
          <a:ea typeface="Helvetica Light"/>
          <a:cs typeface="Helvetica Light"/>
          <a:sym typeface="Helvetica Light"/>
        </a:defRPr>
      </a:lvl1pPr>
      <a:lvl2pPr marL="1061595" indent="-617203" defTabSz="821318">
        <a:spcBef>
          <a:spcPts val="5901"/>
        </a:spcBef>
        <a:buSzPct val="75000"/>
        <a:buChar char="•"/>
        <a:defRPr sz="5100">
          <a:latin typeface="Helvetica Light"/>
          <a:ea typeface="Helvetica Light"/>
          <a:cs typeface="Helvetica Light"/>
          <a:sym typeface="Helvetica Light"/>
        </a:defRPr>
      </a:lvl2pPr>
      <a:lvl3pPr marL="1505986" indent="-617201" defTabSz="821318">
        <a:spcBef>
          <a:spcPts val="5901"/>
        </a:spcBef>
        <a:buSzPct val="75000"/>
        <a:buChar char="•"/>
        <a:defRPr sz="5100">
          <a:latin typeface="Helvetica Light"/>
          <a:ea typeface="Helvetica Light"/>
          <a:cs typeface="Helvetica Light"/>
          <a:sym typeface="Helvetica Light"/>
        </a:defRPr>
      </a:lvl3pPr>
      <a:lvl4pPr marL="1950381" indent="-617201" defTabSz="821318">
        <a:spcBef>
          <a:spcPts val="5901"/>
        </a:spcBef>
        <a:buSzPct val="75000"/>
        <a:buChar char="•"/>
        <a:defRPr sz="5100">
          <a:latin typeface="Helvetica Light"/>
          <a:ea typeface="Helvetica Light"/>
          <a:cs typeface="Helvetica Light"/>
          <a:sym typeface="Helvetica Light"/>
        </a:defRPr>
      </a:lvl4pPr>
      <a:lvl5pPr marL="2394761" indent="-617201" defTabSz="821318">
        <a:spcBef>
          <a:spcPts val="5901"/>
        </a:spcBef>
        <a:buSzPct val="75000"/>
        <a:buChar char="•"/>
        <a:defRPr sz="5100">
          <a:latin typeface="Helvetica Light"/>
          <a:ea typeface="Helvetica Light"/>
          <a:cs typeface="Helvetica Light"/>
          <a:sym typeface="Helvetica Light"/>
        </a:defRPr>
      </a:lvl5pPr>
      <a:lvl6pPr marL="2839142" indent="-617201" defTabSz="821318">
        <a:spcBef>
          <a:spcPts val="5901"/>
        </a:spcBef>
        <a:buSzPct val="75000"/>
        <a:buChar char="•"/>
        <a:defRPr sz="5100">
          <a:latin typeface="Helvetica Light"/>
          <a:ea typeface="Helvetica Light"/>
          <a:cs typeface="Helvetica Light"/>
          <a:sym typeface="Helvetica Light"/>
        </a:defRPr>
      </a:lvl6pPr>
      <a:lvl7pPr marL="3283537" indent="-617201" defTabSz="821318">
        <a:spcBef>
          <a:spcPts val="5901"/>
        </a:spcBef>
        <a:buSzPct val="75000"/>
        <a:buChar char="•"/>
        <a:defRPr sz="5100">
          <a:latin typeface="Helvetica Light"/>
          <a:ea typeface="Helvetica Light"/>
          <a:cs typeface="Helvetica Light"/>
          <a:sym typeface="Helvetica Light"/>
        </a:defRPr>
      </a:lvl7pPr>
      <a:lvl8pPr marL="3727928" indent="-617201" defTabSz="821318">
        <a:spcBef>
          <a:spcPts val="5901"/>
        </a:spcBef>
        <a:buSzPct val="75000"/>
        <a:buChar char="•"/>
        <a:defRPr sz="5100">
          <a:latin typeface="Helvetica Light"/>
          <a:ea typeface="Helvetica Light"/>
          <a:cs typeface="Helvetica Light"/>
          <a:sym typeface="Helvetica Light"/>
        </a:defRPr>
      </a:lvl8pPr>
      <a:lvl9pPr marL="4172322" indent="-617203" defTabSz="821318">
        <a:spcBef>
          <a:spcPts val="5901"/>
        </a:spcBef>
        <a:buSzPct val="75000"/>
        <a:buChar char="•"/>
        <a:defRPr sz="5100">
          <a:latin typeface="Helvetica Light"/>
          <a:ea typeface="Helvetica Light"/>
          <a:cs typeface="Helvetica Light"/>
          <a:sym typeface="Helvetica Light"/>
        </a:defRPr>
      </a:lvl9pPr>
    </p:bodyStyle>
    <p:otherStyle>
      <a:lvl1pPr defTabSz="1088253">
        <a:defRPr sz="4500">
          <a:solidFill>
            <a:schemeClr val="tx1"/>
          </a:solidFill>
          <a:latin typeface="+mn-lt"/>
          <a:ea typeface="+mn-ea"/>
          <a:cs typeface="+mn-cs"/>
          <a:sym typeface="Arial"/>
        </a:defRPr>
      </a:lvl1pPr>
      <a:lvl2pPr defTabSz="1088253">
        <a:defRPr sz="4500">
          <a:solidFill>
            <a:schemeClr val="tx1"/>
          </a:solidFill>
          <a:latin typeface="+mn-lt"/>
          <a:ea typeface="+mn-ea"/>
          <a:cs typeface="+mn-cs"/>
          <a:sym typeface="Arial"/>
        </a:defRPr>
      </a:lvl2pPr>
      <a:lvl3pPr defTabSz="1088253">
        <a:defRPr sz="4500">
          <a:solidFill>
            <a:schemeClr val="tx1"/>
          </a:solidFill>
          <a:latin typeface="+mn-lt"/>
          <a:ea typeface="+mn-ea"/>
          <a:cs typeface="+mn-cs"/>
          <a:sym typeface="Arial"/>
        </a:defRPr>
      </a:lvl3pPr>
      <a:lvl4pPr defTabSz="1088253">
        <a:defRPr sz="4500">
          <a:solidFill>
            <a:schemeClr val="tx1"/>
          </a:solidFill>
          <a:latin typeface="+mn-lt"/>
          <a:ea typeface="+mn-ea"/>
          <a:cs typeface="+mn-cs"/>
          <a:sym typeface="Arial"/>
        </a:defRPr>
      </a:lvl4pPr>
      <a:lvl5pPr defTabSz="1088253">
        <a:defRPr sz="4500">
          <a:solidFill>
            <a:schemeClr val="tx1"/>
          </a:solidFill>
          <a:latin typeface="+mn-lt"/>
          <a:ea typeface="+mn-ea"/>
          <a:cs typeface="+mn-cs"/>
          <a:sym typeface="Arial"/>
        </a:defRPr>
      </a:lvl5pPr>
      <a:lvl6pPr defTabSz="1088253">
        <a:defRPr sz="4500">
          <a:solidFill>
            <a:schemeClr val="tx1"/>
          </a:solidFill>
          <a:latin typeface="+mn-lt"/>
          <a:ea typeface="+mn-ea"/>
          <a:cs typeface="+mn-cs"/>
          <a:sym typeface="Arial"/>
        </a:defRPr>
      </a:lvl6pPr>
      <a:lvl7pPr defTabSz="1088253">
        <a:defRPr sz="4500">
          <a:solidFill>
            <a:schemeClr val="tx1"/>
          </a:solidFill>
          <a:latin typeface="+mn-lt"/>
          <a:ea typeface="+mn-ea"/>
          <a:cs typeface="+mn-cs"/>
          <a:sym typeface="Arial"/>
        </a:defRPr>
      </a:lvl7pPr>
      <a:lvl8pPr defTabSz="1088253">
        <a:defRPr sz="4500">
          <a:solidFill>
            <a:schemeClr val="tx1"/>
          </a:solidFill>
          <a:latin typeface="+mn-lt"/>
          <a:ea typeface="+mn-ea"/>
          <a:cs typeface="+mn-cs"/>
          <a:sym typeface="Arial"/>
        </a:defRPr>
      </a:lvl8pPr>
      <a:lvl9pPr defTabSz="1088253">
        <a:defRPr sz="45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1.png"/><Relationship Id="rId2" Type="http://schemas.openxmlformats.org/officeDocument/2006/relationships/notesSlide" Target="../notesSlides/notesSlide4.xml"/><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hyperlink" Target="media1.mp4" TargetMode="External"/><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emf"/><Relationship Id="rId5" Type="http://schemas.openxmlformats.org/officeDocument/2006/relationships/image" Target="../media/image93.jpe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hyperlink" Target="JOHNSON_manifesto_2016_08_29_x264.mp4"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fundo.jpg"/>
          <p:cNvPicPr>
            <a:picLocks noChangeAspect="1"/>
          </p:cNvPicPr>
          <p:nvPr/>
        </p:nvPicPr>
        <p:blipFill>
          <a:blip r:embed="rId3">
            <a:extLst/>
          </a:blip>
          <a:stretch>
            <a:fillRect/>
          </a:stretch>
        </p:blipFill>
        <p:spPr>
          <a:xfrm flipV="1">
            <a:off x="-354581" y="-115683"/>
            <a:ext cx="24795317" cy="13947365"/>
          </a:xfrm>
          <a:prstGeom prst="rect">
            <a:avLst/>
          </a:prstGeom>
          <a:ln w="12700">
            <a:miter lim="400000"/>
          </a:ln>
        </p:spPr>
      </p:pic>
      <p:grpSp>
        <p:nvGrpSpPr>
          <p:cNvPr id="3" name="Agrupar 2"/>
          <p:cNvGrpSpPr/>
          <p:nvPr/>
        </p:nvGrpSpPr>
        <p:grpSpPr>
          <a:xfrm>
            <a:off x="7243313" y="853722"/>
            <a:ext cx="9897384" cy="10344856"/>
            <a:chOff x="3621654" y="980728"/>
            <a:chExt cx="4948692" cy="5172428"/>
          </a:xfrm>
        </p:grpSpPr>
        <p:pic>
          <p:nvPicPr>
            <p:cNvPr id="123" name="SeloTodoDia3.png"/>
            <p:cNvPicPr>
              <a:picLocks noChangeAspect="1"/>
            </p:cNvPicPr>
            <p:nvPr/>
          </p:nvPicPr>
          <p:blipFill>
            <a:blip r:embed="rId4">
              <a:extLst/>
            </a:blip>
            <a:stretch>
              <a:fillRect/>
            </a:stretch>
          </p:blipFill>
          <p:spPr>
            <a:xfrm>
              <a:off x="3621654" y="980728"/>
              <a:ext cx="4948692" cy="4319006"/>
            </a:xfrm>
            <a:prstGeom prst="rect">
              <a:avLst/>
            </a:prstGeom>
            <a:ln w="12700">
              <a:miter lim="400000"/>
            </a:ln>
          </p:spPr>
        </p:pic>
        <p:pic>
          <p:nvPicPr>
            <p:cNvPr id="5" name="Picture 4" descr="logoJ&amp;J.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552" y="5553236"/>
              <a:ext cx="3322632" cy="599920"/>
            </a:xfrm>
            <a:prstGeom prst="rect">
              <a:avLst/>
            </a:prstGeom>
          </p:spPr>
        </p:pic>
      </p:grpSp>
      <p:sp>
        <p:nvSpPr>
          <p:cNvPr id="7" name="CaixaDeTexto 6"/>
          <p:cNvSpPr txBox="1"/>
          <p:nvPr/>
        </p:nvSpPr>
        <p:spPr>
          <a:xfrm>
            <a:off x="6416469" y="11923225"/>
            <a:ext cx="11551067" cy="1077219"/>
          </a:xfrm>
          <a:prstGeom prst="rect">
            <a:avLst/>
          </a:prstGeom>
          <a:noFill/>
        </p:spPr>
        <p:txBody>
          <a:bodyPr wrap="square" lIns="91414" tIns="45719" rIns="91414" bIns="45719" rtlCol="0" anchor="ctr">
            <a:spAutoFit/>
          </a:bodyPr>
          <a:lstStyle/>
          <a:p>
            <a:pPr lvl="0" algn="ctr"/>
            <a:r>
              <a:rPr lang="pt-BR" sz="64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José Cirilo</a:t>
            </a:r>
          </a:p>
        </p:txBody>
      </p:sp>
    </p:spTree>
    <p:extLst>
      <p:ext uri="{BB962C8B-B14F-4D97-AF65-F5344CB8AC3E}">
        <p14:creationId xmlns:p14="http://schemas.microsoft.com/office/powerpoint/2010/main" val="86822919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Zethy BG03.png"/>
          <p:cNvPicPr>
            <a:picLocks noChangeAspect="1"/>
          </p:cNvPicPr>
          <p:nvPr/>
        </p:nvPicPr>
        <p:blipFill>
          <a:blip r:embed="rId3" cstate="email"/>
          <a:stretch>
            <a:fillRect/>
          </a:stretch>
        </p:blipFill>
        <p:spPr>
          <a:xfrm>
            <a:off x="12681" y="0"/>
            <a:ext cx="24358669" cy="13716000"/>
          </a:xfrm>
          <a:prstGeom prst="rect">
            <a:avLst/>
          </a:prstGeom>
        </p:spPr>
      </p:pic>
      <p:pic>
        <p:nvPicPr>
          <p:cNvPr id="8" name="Imagem 7"/>
          <p:cNvPicPr>
            <a:picLocks noChangeAspect="1"/>
          </p:cNvPicPr>
          <p:nvPr/>
        </p:nvPicPr>
        <p:blipFill>
          <a:blip r:embed="rId4" cstate="email"/>
          <a:stretch>
            <a:fillRect/>
          </a:stretch>
        </p:blipFill>
        <p:spPr>
          <a:xfrm>
            <a:off x="1943736" y="-6691"/>
            <a:ext cx="20496528" cy="13729381"/>
          </a:xfrm>
          <a:prstGeom prst="rect">
            <a:avLst/>
          </a:prstGeom>
        </p:spPr>
      </p:pic>
      <p:pic>
        <p:nvPicPr>
          <p:cNvPr id="13"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510728" y="388257"/>
            <a:ext cx="7914800" cy="395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o 3"/>
          <p:cNvGrpSpPr/>
          <p:nvPr/>
        </p:nvGrpSpPr>
        <p:grpSpPr>
          <a:xfrm>
            <a:off x="3968017" y="3653816"/>
            <a:ext cx="4608269" cy="4169387"/>
            <a:chOff x="3017322" y="2377128"/>
            <a:chExt cx="2304134" cy="2084693"/>
          </a:xfrm>
        </p:grpSpPr>
        <p:pic>
          <p:nvPicPr>
            <p:cNvPr id="16" name="Picture 15" descr="Balao fala .png"/>
            <p:cNvPicPr>
              <a:picLocks noChangeAspect="1"/>
            </p:cNvPicPr>
            <p:nvPr/>
          </p:nvPicPr>
          <p:blipFill>
            <a:blip r:embed="rId6" cstate="email"/>
            <a:stretch>
              <a:fillRect/>
            </a:stretch>
          </p:blipFill>
          <p:spPr>
            <a:xfrm>
              <a:off x="3017322" y="2377128"/>
              <a:ext cx="2304134" cy="2084693"/>
            </a:xfrm>
            <a:prstGeom prst="rect">
              <a:avLst/>
            </a:prstGeom>
          </p:spPr>
        </p:pic>
        <p:pic>
          <p:nvPicPr>
            <p:cNvPr id="20" name="Picture 3"/>
            <p:cNvPicPr>
              <a:picLocks noChangeAspect="1" noChangeArrowheads="1"/>
            </p:cNvPicPr>
            <p:nvPr/>
          </p:nvPicPr>
          <p:blipFill>
            <a:blip r:embed="rId7" cstate="email"/>
            <a:srcRect/>
            <a:stretch>
              <a:fillRect/>
            </a:stretch>
          </p:blipFill>
          <p:spPr bwMode="auto">
            <a:xfrm>
              <a:off x="3154969" y="2541417"/>
              <a:ext cx="1863092" cy="1164432"/>
            </a:xfrm>
            <a:prstGeom prst="rect">
              <a:avLst/>
            </a:prstGeom>
            <a:noFill/>
            <a:ln w="9525">
              <a:noFill/>
              <a:miter lim="800000"/>
              <a:headEnd/>
              <a:tailEnd/>
            </a:ln>
          </p:spPr>
        </p:pic>
        <p:pic>
          <p:nvPicPr>
            <p:cNvPr id="21" name="Picture 5" descr="http://upload.wikimedia.org/wikipedia/commons/a/a0/Google_favicon_2012.jpg"/>
            <p:cNvPicPr>
              <a:picLocks noChangeAspect="1" noChangeArrowheads="1"/>
            </p:cNvPicPr>
            <p:nvPr/>
          </p:nvPicPr>
          <p:blipFill>
            <a:blip r:embed="rId8" cstate="email"/>
            <a:srcRect/>
            <a:stretch>
              <a:fillRect/>
            </a:stretch>
          </p:blipFill>
          <p:spPr bwMode="auto">
            <a:xfrm>
              <a:off x="4525806" y="2853712"/>
              <a:ext cx="755651" cy="755650"/>
            </a:xfrm>
            <a:prstGeom prst="rect">
              <a:avLst/>
            </a:prstGeom>
            <a:noFill/>
          </p:spPr>
        </p:pic>
      </p:grpSp>
      <p:grpSp>
        <p:nvGrpSpPr>
          <p:cNvPr id="3" name="Grupo 1"/>
          <p:cNvGrpSpPr/>
          <p:nvPr/>
        </p:nvGrpSpPr>
        <p:grpSpPr>
          <a:xfrm>
            <a:off x="16056329" y="8795607"/>
            <a:ext cx="3138141" cy="3508371"/>
            <a:chOff x="7106057" y="4563032"/>
            <a:chExt cx="1569071" cy="1754185"/>
          </a:xfrm>
        </p:grpSpPr>
        <p:pic>
          <p:nvPicPr>
            <p:cNvPr id="30" name="Picture 29" descr="Balao fala .png"/>
            <p:cNvPicPr>
              <a:picLocks noChangeAspect="1"/>
            </p:cNvPicPr>
            <p:nvPr/>
          </p:nvPicPr>
          <p:blipFill>
            <a:blip r:embed="rId9" cstate="email"/>
            <a:stretch>
              <a:fillRect/>
            </a:stretch>
          </p:blipFill>
          <p:spPr>
            <a:xfrm>
              <a:off x="7106057" y="4563032"/>
              <a:ext cx="1569071" cy="1754185"/>
            </a:xfrm>
            <a:prstGeom prst="rect">
              <a:avLst/>
            </a:prstGeom>
          </p:spPr>
        </p:pic>
        <p:pic>
          <p:nvPicPr>
            <p:cNvPr id="31" name="Picture 9" descr="http://www.ibahia.com/uploads/RTEmagicC_wanessa_11.jpg.jpg"/>
            <p:cNvPicPr>
              <a:picLocks noChangeAspect="1" noChangeArrowheads="1"/>
            </p:cNvPicPr>
            <p:nvPr/>
          </p:nvPicPr>
          <p:blipFill>
            <a:blip r:embed="rId10" cstate="email"/>
            <a:srcRect/>
            <a:stretch>
              <a:fillRect/>
            </a:stretch>
          </p:blipFill>
          <p:spPr bwMode="auto">
            <a:xfrm>
              <a:off x="7524603" y="4629012"/>
              <a:ext cx="830508" cy="1137545"/>
            </a:xfrm>
            <a:prstGeom prst="rect">
              <a:avLst/>
            </a:prstGeom>
            <a:noFill/>
          </p:spPr>
        </p:pic>
      </p:grpSp>
      <p:grpSp>
        <p:nvGrpSpPr>
          <p:cNvPr id="4" name="Group 28"/>
          <p:cNvGrpSpPr/>
          <p:nvPr/>
        </p:nvGrpSpPr>
        <p:grpSpPr>
          <a:xfrm>
            <a:off x="14933803" y="-62487"/>
            <a:ext cx="3775333" cy="3413565"/>
            <a:chOff x="5435409" y="1795987"/>
            <a:chExt cx="2305626" cy="2084693"/>
          </a:xfrm>
        </p:grpSpPr>
        <p:pic>
          <p:nvPicPr>
            <p:cNvPr id="28" name="Picture 27" descr="Balao fala .png"/>
            <p:cNvPicPr>
              <a:picLocks noChangeAspect="1"/>
            </p:cNvPicPr>
            <p:nvPr/>
          </p:nvPicPr>
          <p:blipFill>
            <a:blip r:embed="rId11" cstate="email"/>
            <a:stretch>
              <a:fillRect/>
            </a:stretch>
          </p:blipFill>
          <p:spPr>
            <a:xfrm flipH="1">
              <a:off x="5435409" y="1795987"/>
              <a:ext cx="2225288" cy="2084693"/>
            </a:xfrm>
            <a:prstGeom prst="rect">
              <a:avLst/>
            </a:prstGeom>
          </p:spPr>
        </p:pic>
        <p:pic>
          <p:nvPicPr>
            <p:cNvPr id="26" name="Picture 38"/>
            <p:cNvPicPr>
              <a:picLocks noChangeAspect="1" noChangeArrowheads="1"/>
            </p:cNvPicPr>
            <p:nvPr/>
          </p:nvPicPr>
          <p:blipFill>
            <a:blip r:embed="rId12" cstate="email"/>
            <a:srcRect/>
            <a:stretch>
              <a:fillRect/>
            </a:stretch>
          </p:blipFill>
          <p:spPr bwMode="auto">
            <a:xfrm>
              <a:off x="5566418" y="2018230"/>
              <a:ext cx="1512771" cy="1003056"/>
            </a:xfrm>
            <a:prstGeom prst="rect">
              <a:avLst/>
            </a:prstGeom>
            <a:noFill/>
            <a:ln w="9525">
              <a:noFill/>
              <a:miter lim="800000"/>
              <a:headEnd/>
              <a:tailEnd/>
            </a:ln>
          </p:spPr>
        </p:pic>
        <p:pic>
          <p:nvPicPr>
            <p:cNvPr id="27" name="Picture 2" descr="https://www.facebook.com/images/fb_icon_325x325.png"/>
            <p:cNvPicPr>
              <a:picLocks noChangeAspect="1" noChangeArrowheads="1"/>
            </p:cNvPicPr>
            <p:nvPr/>
          </p:nvPicPr>
          <p:blipFill>
            <a:blip r:embed="rId13" cstate="email"/>
            <a:srcRect/>
            <a:stretch>
              <a:fillRect/>
            </a:stretch>
          </p:blipFill>
          <p:spPr bwMode="auto">
            <a:xfrm>
              <a:off x="7071368" y="2157503"/>
              <a:ext cx="669667" cy="669667"/>
            </a:xfrm>
            <a:prstGeom prst="rect">
              <a:avLst/>
            </a:prstGeom>
            <a:noFill/>
          </p:spPr>
        </p:pic>
      </p:grpSp>
      <p:grpSp>
        <p:nvGrpSpPr>
          <p:cNvPr id="5" name="Grupo 2"/>
          <p:cNvGrpSpPr/>
          <p:nvPr/>
        </p:nvGrpSpPr>
        <p:grpSpPr>
          <a:xfrm>
            <a:off x="4419876" y="9764092"/>
            <a:ext cx="3910541" cy="3538109"/>
            <a:chOff x="2866637" y="5088946"/>
            <a:chExt cx="1955270" cy="1769054"/>
          </a:xfrm>
        </p:grpSpPr>
        <p:pic>
          <p:nvPicPr>
            <p:cNvPr id="25" name="Picture 24" descr="Balao fala .png"/>
            <p:cNvPicPr>
              <a:picLocks noChangeAspect="1"/>
            </p:cNvPicPr>
            <p:nvPr/>
          </p:nvPicPr>
          <p:blipFill>
            <a:blip r:embed="rId14" cstate="email"/>
            <a:stretch>
              <a:fillRect/>
            </a:stretch>
          </p:blipFill>
          <p:spPr>
            <a:xfrm>
              <a:off x="2866637" y="5088946"/>
              <a:ext cx="1955270" cy="1769054"/>
            </a:xfrm>
            <a:prstGeom prst="rect">
              <a:avLst/>
            </a:prstGeom>
          </p:spPr>
        </p:pic>
        <p:pic>
          <p:nvPicPr>
            <p:cNvPr id="23" name="Picture 10"/>
            <p:cNvPicPr>
              <a:picLocks noChangeAspect="1" noChangeArrowheads="1"/>
            </p:cNvPicPr>
            <p:nvPr/>
          </p:nvPicPr>
          <p:blipFill>
            <a:blip r:embed="rId15" cstate="email"/>
            <a:srcRect/>
            <a:stretch>
              <a:fillRect/>
            </a:stretch>
          </p:blipFill>
          <p:spPr bwMode="auto">
            <a:xfrm>
              <a:off x="3074975" y="5399264"/>
              <a:ext cx="1215672" cy="755306"/>
            </a:xfrm>
            <a:prstGeom prst="rect">
              <a:avLst/>
            </a:prstGeom>
            <a:noFill/>
            <a:ln w="9525">
              <a:noFill/>
              <a:miter lim="800000"/>
              <a:headEnd/>
              <a:tailEnd/>
            </a:ln>
          </p:spPr>
        </p:pic>
        <p:pic>
          <p:nvPicPr>
            <p:cNvPr id="24" name="Picture 6" descr="http://latinlink.usmediaconsulting.com/wp-content/uploads/2012/12/Ecommerce-Latam.jpg"/>
            <p:cNvPicPr>
              <a:picLocks noChangeAspect="1" noChangeArrowheads="1"/>
            </p:cNvPicPr>
            <p:nvPr/>
          </p:nvPicPr>
          <p:blipFill>
            <a:blip r:embed="rId16" cstate="email">
              <a:clrChange>
                <a:clrFrom>
                  <a:srgbClr val="FFFFFF"/>
                </a:clrFrom>
                <a:clrTo>
                  <a:srgbClr val="FFFFFF">
                    <a:alpha val="0"/>
                  </a:srgbClr>
                </a:clrTo>
              </a:clrChange>
            </a:blip>
            <a:srcRect/>
            <a:stretch>
              <a:fillRect/>
            </a:stretch>
          </p:blipFill>
          <p:spPr bwMode="auto">
            <a:xfrm>
              <a:off x="4007008" y="5265915"/>
              <a:ext cx="799195" cy="723900"/>
            </a:xfrm>
            <a:prstGeom prst="rect">
              <a:avLst/>
            </a:prstGeom>
            <a:noFill/>
          </p:spPr>
        </p:pic>
      </p:grpSp>
      <p:pic>
        <p:nvPicPr>
          <p:cNvPr id="22" name="image1.png"/>
          <p:cNvPicPr/>
          <p:nvPr/>
        </p:nvPicPr>
        <p:blipFill>
          <a:blip r:embed="rId17">
            <a:extLst/>
          </a:blip>
          <a:stretch>
            <a:fillRect/>
          </a:stretch>
        </p:blipFill>
        <p:spPr>
          <a:xfrm>
            <a:off x="-12659" y="-99018"/>
            <a:ext cx="24384000" cy="13716000"/>
          </a:xfrm>
          <a:prstGeom prst="rect">
            <a:avLst/>
          </a:prstGeom>
          <a:ln w="12700">
            <a:miter lim="400000"/>
          </a:ln>
        </p:spPr>
      </p:pic>
      <p:sp>
        <p:nvSpPr>
          <p:cNvPr id="6" name="Rounded Rectangle 5"/>
          <p:cNvSpPr/>
          <p:nvPr/>
        </p:nvSpPr>
        <p:spPr>
          <a:xfrm>
            <a:off x="7969496" y="4803232"/>
            <a:ext cx="10024584" cy="3019971"/>
          </a:xfrm>
          <a:prstGeom prst="roundRect">
            <a:avLst/>
          </a:prstGeom>
          <a:noFill/>
          <a:ln w="25400" cap="flat">
            <a:noFill/>
            <a:prstDash val="solid"/>
            <a:bevel/>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lvl="0">
              <a:lnSpc>
                <a:spcPct val="80000"/>
              </a:lnSpc>
              <a:defRPr sz="1800"/>
            </a:pPr>
            <a:r>
              <a:rPr lang="pt-BR" sz="5300" b="1" cap="all" spc="-435" dirty="0">
                <a:solidFill>
                  <a:schemeClr val="tx1"/>
                </a:solidFill>
                <a:latin typeface="Calibri"/>
                <a:ea typeface="Calibri"/>
                <a:cs typeface="Calibri"/>
                <a:sym typeface="Calibri"/>
              </a:rPr>
              <a:t>A previsibilidade cedeu lugar </a:t>
            </a:r>
            <a:endParaRPr lang="pt-BR" sz="5300" dirty="0">
              <a:solidFill>
                <a:schemeClr val="tx1"/>
              </a:solidFill>
              <a:latin typeface="Helvetica Light"/>
              <a:ea typeface="Helvetica Light"/>
              <a:cs typeface="Helvetica Light"/>
              <a:sym typeface="Helvetica Light"/>
            </a:endParaRPr>
          </a:p>
          <a:p>
            <a:pPr lvl="0">
              <a:lnSpc>
                <a:spcPct val="80000"/>
              </a:lnSpc>
              <a:defRPr sz="1800"/>
            </a:pPr>
            <a:r>
              <a:rPr lang="pt-BR" sz="9600" b="1" cap="all" spc="-805" dirty="0">
                <a:solidFill>
                  <a:schemeClr val="tx1"/>
                </a:solidFill>
                <a:latin typeface="Calibri"/>
                <a:ea typeface="Calibri"/>
                <a:cs typeface="Calibri"/>
                <a:sym typeface="Calibri"/>
              </a:rPr>
              <a:t>à complexidade </a:t>
            </a:r>
            <a:endParaRPr lang="pt-BR" sz="5300" dirty="0">
              <a:solidFill>
                <a:schemeClr val="tx1"/>
              </a:solidFill>
              <a:latin typeface="Helvetica Light"/>
              <a:ea typeface="Helvetica Light"/>
              <a:cs typeface="Helvetica Light"/>
              <a:sym typeface="Helvetica Light"/>
            </a:endParaRPr>
          </a:p>
          <a:p>
            <a:pPr lvl="0">
              <a:lnSpc>
                <a:spcPct val="80000"/>
              </a:lnSpc>
              <a:defRPr sz="1800"/>
            </a:pPr>
            <a:r>
              <a:rPr lang="pt-BR" sz="6100" b="1" cap="all" spc="-469" dirty="0">
                <a:solidFill>
                  <a:schemeClr val="tx1"/>
                </a:solidFill>
                <a:latin typeface="Calibri"/>
                <a:ea typeface="Calibri"/>
                <a:cs typeface="Calibri"/>
                <a:sym typeface="Calibri"/>
              </a:rPr>
              <a:t>das interações </a:t>
            </a:r>
            <a:r>
              <a:rPr lang="pt-BR" sz="6100" b="1" cap="all" spc="-469" dirty="0" err="1">
                <a:solidFill>
                  <a:schemeClr val="tx1"/>
                </a:solidFill>
                <a:latin typeface="Calibri"/>
                <a:ea typeface="Calibri"/>
                <a:cs typeface="Calibri"/>
                <a:sym typeface="Calibri"/>
              </a:rPr>
              <a:t>multi-telas</a:t>
            </a:r>
            <a:r>
              <a:rPr lang="pt-BR" sz="6100" b="1" cap="all" spc="-469" dirty="0">
                <a:solidFill>
                  <a:schemeClr val="tx1"/>
                </a:solidFill>
                <a:latin typeface="Calibri"/>
                <a:ea typeface="Calibri"/>
                <a:cs typeface="Calibri"/>
                <a:sym typeface="Calibri"/>
              </a:rPr>
              <a:t>.</a:t>
            </a:r>
          </a:p>
        </p:txBody>
      </p:sp>
    </p:spTree>
    <p:extLst>
      <p:ext uri="{BB962C8B-B14F-4D97-AF65-F5344CB8AC3E}">
        <p14:creationId xmlns:p14="http://schemas.microsoft.com/office/powerpoint/2010/main" val="4033069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p:nvPr/>
        </p:nvSpPr>
        <p:spPr>
          <a:xfrm>
            <a:off x="-2143771" y="7306387"/>
            <a:ext cx="16390640" cy="3291445"/>
          </a:xfrm>
          <a:prstGeom prst="rect">
            <a:avLst/>
          </a:prstGeom>
          <a:ln w="12700">
            <a:miter lim="400000"/>
          </a:ln>
          <a:extLst>
            <a:ext uri="{C572A759-6A51-4108-AA02-DFA0A04FC94B}">
              <ma14:wrappingTextBoxFlag xmlns="" xmlns:ma14="http://schemas.microsoft.com/office/mac/drawingml/2011/main" val="1"/>
            </a:ext>
          </a:extLst>
        </p:spPr>
        <p:txBody>
          <a:bodyPr lIns="108827" tIns="108827" rIns="108827" bIns="108827">
            <a:spAutoFit/>
          </a:bodyPr>
          <a:lstStyle/>
          <a:p>
            <a:pPr lvl="0">
              <a:lnSpc>
                <a:spcPct val="70000"/>
              </a:lnSpc>
              <a:defRPr sz="1800"/>
            </a:pPr>
            <a:r>
              <a:rPr lang="pt-BR" sz="12000" b="1" dirty="0">
                <a:latin typeface="Calibri"/>
                <a:ea typeface="Calibri"/>
                <a:cs typeface="Calibri"/>
                <a:sym typeface="Calibri"/>
              </a:rPr>
              <a:t>10</a:t>
            </a:r>
            <a:r>
              <a:rPr sz="12000" b="1" dirty="0">
                <a:latin typeface="Calibri"/>
                <a:ea typeface="Calibri"/>
                <a:cs typeface="Calibri"/>
                <a:sym typeface="Calibri"/>
              </a:rPr>
              <a:t>5 </a:t>
            </a:r>
            <a:r>
              <a:rPr sz="12000" b="1" dirty="0" err="1">
                <a:latin typeface="Calibri"/>
                <a:ea typeface="Calibri"/>
                <a:cs typeface="Calibri"/>
                <a:sym typeface="Calibri"/>
              </a:rPr>
              <a:t>milhões</a:t>
            </a:r>
            <a:r>
              <a:rPr sz="12000" b="1" dirty="0">
                <a:latin typeface="Calibri"/>
                <a:ea typeface="Calibri"/>
                <a:cs typeface="Calibri"/>
                <a:sym typeface="Calibri"/>
              </a:rPr>
              <a:t> </a:t>
            </a:r>
          </a:p>
          <a:p>
            <a:pPr lvl="0">
              <a:lnSpc>
                <a:spcPct val="70000"/>
              </a:lnSpc>
              <a:defRPr sz="1800"/>
            </a:pPr>
            <a:r>
              <a:rPr sz="8000" b="1" dirty="0">
                <a:latin typeface="Calibri"/>
                <a:ea typeface="Calibri"/>
                <a:cs typeface="Calibri"/>
                <a:sym typeface="Calibri"/>
              </a:rPr>
              <a:t>de </a:t>
            </a:r>
            <a:r>
              <a:rPr sz="8000" b="1" dirty="0" err="1">
                <a:latin typeface="Calibri"/>
                <a:ea typeface="Calibri"/>
                <a:cs typeface="Calibri"/>
                <a:sym typeface="Calibri"/>
              </a:rPr>
              <a:t>brasileiros</a:t>
            </a:r>
            <a:r>
              <a:rPr sz="8000" b="1" dirty="0">
                <a:latin typeface="Calibri"/>
                <a:ea typeface="Calibri"/>
                <a:cs typeface="Calibri"/>
                <a:sym typeface="Calibri"/>
              </a:rPr>
              <a:t> </a:t>
            </a:r>
            <a:r>
              <a:rPr sz="8000" b="1" dirty="0" err="1">
                <a:latin typeface="Calibri"/>
                <a:ea typeface="Calibri"/>
                <a:cs typeface="Calibri"/>
                <a:sym typeface="Calibri"/>
              </a:rPr>
              <a:t>já</a:t>
            </a:r>
            <a:r>
              <a:rPr sz="8000" b="1" dirty="0">
                <a:latin typeface="Calibri"/>
                <a:ea typeface="Calibri"/>
                <a:cs typeface="Calibri"/>
                <a:sym typeface="Calibri"/>
              </a:rPr>
              <a:t> </a:t>
            </a:r>
          </a:p>
          <a:p>
            <a:pPr lvl="0">
              <a:lnSpc>
                <a:spcPct val="70000"/>
              </a:lnSpc>
              <a:defRPr sz="1800"/>
            </a:pPr>
            <a:r>
              <a:rPr sz="8000" b="1" dirty="0" err="1">
                <a:latin typeface="Calibri"/>
                <a:ea typeface="Calibri"/>
                <a:cs typeface="Calibri"/>
                <a:sym typeface="Calibri"/>
              </a:rPr>
              <a:t>possuem</a:t>
            </a:r>
            <a:r>
              <a:rPr sz="8000" b="1" dirty="0">
                <a:latin typeface="Calibri"/>
                <a:ea typeface="Calibri"/>
                <a:cs typeface="Calibri"/>
                <a:sym typeface="Calibri"/>
              </a:rPr>
              <a:t> 2 </a:t>
            </a:r>
            <a:r>
              <a:rPr sz="8000" b="1" dirty="0" err="1">
                <a:latin typeface="Calibri"/>
                <a:ea typeface="Calibri"/>
                <a:cs typeface="Calibri"/>
                <a:sym typeface="Calibri"/>
              </a:rPr>
              <a:t>telas</a:t>
            </a:r>
            <a:r>
              <a:rPr sz="8000" b="1" dirty="0">
                <a:latin typeface="Calibri"/>
                <a:ea typeface="Calibri"/>
                <a:cs typeface="Calibri"/>
                <a:sym typeface="Calibri"/>
              </a:rPr>
              <a:t> </a:t>
            </a:r>
          </a:p>
        </p:txBody>
      </p:sp>
      <p:sp>
        <p:nvSpPr>
          <p:cNvPr id="573" name="Shape 573"/>
          <p:cNvSpPr/>
          <p:nvPr/>
        </p:nvSpPr>
        <p:spPr>
          <a:xfrm>
            <a:off x="11433064" y="5625417"/>
            <a:ext cx="4849307" cy="4159373"/>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defRPr sz="1800"/>
            </a:pPr>
            <a:r>
              <a:rPr lang="pt-BR" sz="10100" b="1" dirty="0">
                <a:latin typeface="Calibri"/>
                <a:ea typeface="Calibri"/>
                <a:cs typeface="Calibri"/>
                <a:sym typeface="Calibri"/>
              </a:rPr>
              <a:t>30</a:t>
            </a:r>
            <a:r>
              <a:rPr sz="10100" b="1" dirty="0">
                <a:latin typeface="Calibri"/>
                <a:ea typeface="Calibri"/>
                <a:cs typeface="Calibri"/>
                <a:sym typeface="Calibri"/>
              </a:rPr>
              <a:t>%</a:t>
            </a:r>
            <a:endParaRPr sz="10100" dirty="0">
              <a:latin typeface="Calibri"/>
              <a:ea typeface="Calibri"/>
              <a:cs typeface="Calibri"/>
              <a:sym typeface="Calibri"/>
            </a:endParaRPr>
          </a:p>
          <a:p>
            <a:pPr lvl="0">
              <a:defRPr sz="1800"/>
            </a:pPr>
            <a:r>
              <a:rPr sz="3700" b="1" dirty="0" err="1">
                <a:latin typeface="Calibri"/>
                <a:ea typeface="Calibri"/>
                <a:cs typeface="Calibri"/>
                <a:sym typeface="Calibri"/>
              </a:rPr>
              <a:t>ou</a:t>
            </a:r>
            <a:r>
              <a:rPr sz="3700" b="1" dirty="0">
                <a:latin typeface="Calibri"/>
                <a:ea typeface="Calibri"/>
                <a:cs typeface="Calibri"/>
                <a:sym typeface="Calibri"/>
              </a:rPr>
              <a:t>  </a:t>
            </a:r>
            <a:r>
              <a:rPr lang="pt-BR" sz="3700" b="1" dirty="0">
                <a:latin typeface="Calibri"/>
                <a:ea typeface="Calibri"/>
                <a:cs typeface="Calibri"/>
                <a:sym typeface="Calibri"/>
              </a:rPr>
              <a:t>60 </a:t>
            </a:r>
            <a:r>
              <a:rPr sz="3700" b="1" dirty="0">
                <a:latin typeface="Calibri"/>
                <a:ea typeface="Calibri"/>
                <a:cs typeface="Calibri"/>
                <a:sym typeface="Calibri"/>
              </a:rPr>
              <a:t>M</a:t>
            </a:r>
            <a:r>
              <a:rPr lang="pt-BR" sz="3700" b="1" dirty="0">
                <a:latin typeface="Calibri"/>
                <a:ea typeface="Calibri"/>
                <a:cs typeface="Calibri"/>
                <a:sym typeface="Calibri"/>
              </a:rPr>
              <a:t>M </a:t>
            </a:r>
            <a:r>
              <a:rPr sz="3700" b="1" dirty="0">
                <a:latin typeface="Calibri"/>
                <a:ea typeface="Calibri"/>
                <a:cs typeface="Calibri"/>
                <a:sym typeface="Calibri"/>
              </a:rPr>
              <a:t> </a:t>
            </a:r>
            <a:endParaRPr sz="3700" dirty="0">
              <a:latin typeface="Calibri"/>
              <a:ea typeface="Calibri"/>
              <a:cs typeface="Calibri"/>
              <a:sym typeface="Calibri"/>
            </a:endParaRPr>
          </a:p>
          <a:p>
            <a:pPr lvl="0">
              <a:defRPr sz="1800"/>
            </a:pPr>
            <a:r>
              <a:rPr sz="3700" b="1" dirty="0">
                <a:latin typeface="Calibri"/>
                <a:ea typeface="Calibri"/>
                <a:cs typeface="Calibri"/>
                <a:sym typeface="Calibri"/>
              </a:rPr>
              <a:t>de </a:t>
            </a:r>
            <a:r>
              <a:rPr sz="3700" b="1" dirty="0" err="1">
                <a:latin typeface="Calibri"/>
                <a:ea typeface="Calibri"/>
                <a:cs typeface="Calibri"/>
                <a:sym typeface="Calibri"/>
              </a:rPr>
              <a:t>pessoas</a:t>
            </a:r>
            <a:r>
              <a:rPr lang="pt-BR" sz="3700" b="1" dirty="0">
                <a:latin typeface="Calibri"/>
                <a:ea typeface="Calibri"/>
                <a:cs typeface="Calibri"/>
                <a:sym typeface="Calibri"/>
              </a:rPr>
              <a:t> já possuem </a:t>
            </a:r>
          </a:p>
          <a:p>
            <a:pPr lvl="0">
              <a:defRPr sz="1800"/>
            </a:pPr>
            <a:r>
              <a:rPr lang="pt-BR" sz="8000" b="1" u="sng" dirty="0">
                <a:latin typeface="Calibri"/>
                <a:ea typeface="Calibri"/>
                <a:cs typeface="Calibri"/>
                <a:sym typeface="Calibri"/>
              </a:rPr>
              <a:t>3 telas</a:t>
            </a:r>
            <a:endParaRPr sz="8000" b="1" u="sng" dirty="0">
              <a:latin typeface="Calibri"/>
              <a:ea typeface="Calibri"/>
              <a:cs typeface="Calibri"/>
              <a:sym typeface="Calibri"/>
            </a:endParaRPr>
          </a:p>
        </p:txBody>
      </p:sp>
      <p:grpSp>
        <p:nvGrpSpPr>
          <p:cNvPr id="583" name="Group 583"/>
          <p:cNvGrpSpPr/>
          <p:nvPr/>
        </p:nvGrpSpPr>
        <p:grpSpPr>
          <a:xfrm>
            <a:off x="16133827" y="5746564"/>
            <a:ext cx="6912320" cy="2698045"/>
            <a:chOff x="0" y="0"/>
            <a:chExt cx="6912317" cy="2698044"/>
          </a:xfrm>
        </p:grpSpPr>
        <p:pic>
          <p:nvPicPr>
            <p:cNvPr id="574" name="Screen Shot 2016-01-22 at 12.17.02 PM.png"/>
            <p:cNvPicPr/>
            <p:nvPr/>
          </p:nvPicPr>
          <p:blipFill>
            <a:blip r:embed="rId2">
              <a:extLst/>
            </a:blip>
            <a:srcRect l="1445"/>
            <a:stretch>
              <a:fillRect/>
            </a:stretch>
          </p:blipFill>
          <p:spPr>
            <a:xfrm>
              <a:off x="0" y="0"/>
              <a:ext cx="2967849" cy="2698045"/>
            </a:xfrm>
            <a:prstGeom prst="rect">
              <a:avLst/>
            </a:prstGeom>
            <a:ln w="12700" cap="flat">
              <a:noFill/>
              <a:miter lim="400000"/>
            </a:ln>
            <a:effectLst/>
          </p:spPr>
        </p:pic>
        <p:grpSp>
          <p:nvGrpSpPr>
            <p:cNvPr id="578" name="Group 578"/>
            <p:cNvGrpSpPr/>
            <p:nvPr/>
          </p:nvGrpSpPr>
          <p:grpSpPr>
            <a:xfrm>
              <a:off x="2842283" y="708118"/>
              <a:ext cx="2764502" cy="1920300"/>
              <a:chOff x="0" y="0"/>
              <a:chExt cx="2764500" cy="1920298"/>
            </a:xfrm>
          </p:grpSpPr>
          <p:pic>
            <p:nvPicPr>
              <p:cNvPr id="575" name="Screen Shot 2016-01-22 at 12.17.10 PM.png"/>
              <p:cNvPicPr/>
              <p:nvPr/>
            </p:nvPicPr>
            <p:blipFill>
              <a:blip r:embed="rId3">
                <a:extLst/>
              </a:blip>
              <a:stretch>
                <a:fillRect/>
              </a:stretch>
            </p:blipFill>
            <p:spPr>
              <a:xfrm>
                <a:off x="8054" y="0"/>
                <a:ext cx="2616247" cy="1920299"/>
              </a:xfrm>
              <a:prstGeom prst="rect">
                <a:avLst/>
              </a:prstGeom>
              <a:ln w="12700" cap="flat">
                <a:noFill/>
                <a:miter lim="400000"/>
              </a:ln>
              <a:effectLst/>
            </p:spPr>
          </p:pic>
          <p:sp>
            <p:nvSpPr>
              <p:cNvPr id="576" name="Shape 576"/>
              <p:cNvSpPr/>
              <p:nvPr/>
            </p:nvSpPr>
            <p:spPr>
              <a:xfrm>
                <a:off x="0" y="650839"/>
                <a:ext cx="283484" cy="644396"/>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sp>
            <p:nvSpPr>
              <p:cNvPr id="577" name="Shape 577"/>
              <p:cNvSpPr/>
              <p:nvPr/>
            </p:nvSpPr>
            <p:spPr>
              <a:xfrm>
                <a:off x="2334970" y="650839"/>
                <a:ext cx="429531" cy="644396"/>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grpSp>
        <p:grpSp>
          <p:nvGrpSpPr>
            <p:cNvPr id="582" name="Group 582"/>
            <p:cNvGrpSpPr/>
            <p:nvPr/>
          </p:nvGrpSpPr>
          <p:grpSpPr>
            <a:xfrm>
              <a:off x="5331357" y="873482"/>
              <a:ext cx="1580961" cy="1711419"/>
              <a:chOff x="0" y="0"/>
              <a:chExt cx="1580960" cy="1711417"/>
            </a:xfrm>
          </p:grpSpPr>
          <p:pic>
            <p:nvPicPr>
              <p:cNvPr id="579" name="Screen Shot 2016-01-22 at 12.17.16 PM.png"/>
              <p:cNvPicPr/>
              <p:nvPr/>
            </p:nvPicPr>
            <p:blipFill>
              <a:blip r:embed="rId4">
                <a:extLst/>
              </a:blip>
              <a:stretch>
                <a:fillRect/>
              </a:stretch>
            </p:blipFill>
            <p:spPr>
              <a:xfrm>
                <a:off x="271897" y="0"/>
                <a:ext cx="1002403" cy="1711418"/>
              </a:xfrm>
              <a:prstGeom prst="rect">
                <a:avLst/>
              </a:prstGeom>
              <a:ln w="12700" cap="flat">
                <a:noFill/>
                <a:miter lim="400000"/>
              </a:ln>
              <a:effectLst/>
            </p:spPr>
          </p:pic>
          <p:sp>
            <p:nvSpPr>
              <p:cNvPr id="580" name="Shape 580"/>
              <p:cNvSpPr/>
              <p:nvPr/>
            </p:nvSpPr>
            <p:spPr>
              <a:xfrm>
                <a:off x="1173543" y="676597"/>
                <a:ext cx="407418" cy="611221"/>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sp>
            <p:nvSpPr>
              <p:cNvPr id="581" name="Shape 581"/>
              <p:cNvSpPr/>
              <p:nvPr/>
            </p:nvSpPr>
            <p:spPr>
              <a:xfrm>
                <a:off x="0" y="676597"/>
                <a:ext cx="407417" cy="611221"/>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grpSp>
      </p:grpSp>
      <p:sp>
        <p:nvSpPr>
          <p:cNvPr id="591" name="Shape 591"/>
          <p:cNvSpPr/>
          <p:nvPr/>
        </p:nvSpPr>
        <p:spPr>
          <a:xfrm>
            <a:off x="6177500" y="1133405"/>
            <a:ext cx="14016658" cy="151426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a:lnSpc>
                <a:spcPct val="80000"/>
              </a:lnSpc>
            </a:pPr>
            <a:r>
              <a:rPr lang="pt-BR" sz="12000" b="1" spc="-840" dirty="0">
                <a:solidFill>
                  <a:srgbClr val="C82506"/>
                </a:solidFill>
                <a:latin typeface="Calibri"/>
                <a:ea typeface="Calibri"/>
                <a:cs typeface="Calibri"/>
              </a:rPr>
              <a:t>O consumidor é multi-tela</a:t>
            </a:r>
          </a:p>
        </p:txBody>
      </p:sp>
      <p:pic>
        <p:nvPicPr>
          <p:cNvPr id="593" name="depositphotos_12157094-Dotted-brazil-map-filtered.jpeg"/>
          <p:cNvPicPr/>
          <p:nvPr/>
        </p:nvPicPr>
        <p:blipFill>
          <a:blip r:embed="rId5">
            <a:extLst/>
          </a:blip>
          <a:stretch>
            <a:fillRect/>
          </a:stretch>
        </p:blipFill>
        <p:spPr>
          <a:xfrm>
            <a:off x="4068811" y="3634264"/>
            <a:ext cx="3609883" cy="3609883"/>
          </a:xfrm>
          <a:prstGeom prst="rect">
            <a:avLst/>
          </a:prstGeom>
          <a:ln w="12700">
            <a:miter lim="400000"/>
          </a:ln>
        </p:spPr>
      </p:pic>
      <p:sp>
        <p:nvSpPr>
          <p:cNvPr id="595" name="Shape 595"/>
          <p:cNvSpPr/>
          <p:nvPr/>
        </p:nvSpPr>
        <p:spPr>
          <a:xfrm flipV="1">
            <a:off x="10258287" y="7211472"/>
            <a:ext cx="1270003" cy="0"/>
          </a:xfrm>
          <a:prstGeom prst="line">
            <a:avLst/>
          </a:prstGeom>
          <a:ln w="76200">
            <a:solidFill>
              <a:srgbClr val="C00000"/>
            </a:solidFill>
            <a:tailEnd type="triangle"/>
          </a:ln>
        </p:spPr>
        <p:txBody>
          <a:bodyPr lIns="0" tIns="0" rIns="0" bIns="0"/>
          <a:lstStyle/>
          <a:p>
            <a:pPr algn="l" defTabSz="457093">
              <a:defRPr sz="1200"/>
            </a:pPr>
            <a:endParaRPr/>
          </a:p>
        </p:txBody>
      </p:sp>
      <p:sp>
        <p:nvSpPr>
          <p:cNvPr id="597" name="Shape 597"/>
          <p:cNvSpPr/>
          <p:nvPr/>
        </p:nvSpPr>
        <p:spPr>
          <a:xfrm>
            <a:off x="1781240" y="12908005"/>
            <a:ext cx="7904576" cy="496778"/>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lvl1pPr>
              <a:defRPr sz="2400">
                <a:latin typeface="Calibri"/>
                <a:ea typeface="Calibri"/>
                <a:cs typeface="Calibri"/>
                <a:sym typeface="Calibri"/>
              </a:defRPr>
            </a:lvl1pPr>
          </a:lstStyle>
          <a:p>
            <a:pPr lvl="0">
              <a:defRPr sz="1800"/>
            </a:pPr>
            <a:r>
              <a:rPr/>
              <a:t>Fonte: Dados EGM Next Gen Jan-Dez 2012 – 15-49 anos ABC entre os internautas </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37.png"/>
          <p:cNvPicPr/>
          <p:nvPr/>
        </p:nvPicPr>
        <p:blipFill>
          <a:blip r:embed="rId2">
            <a:extLst/>
          </a:blip>
          <a:stretch>
            <a:fillRect/>
          </a:stretch>
        </p:blipFill>
        <p:spPr>
          <a:xfrm>
            <a:off x="6172582" y="1611285"/>
            <a:ext cx="12038837" cy="7675616"/>
          </a:xfrm>
          <a:prstGeom prst="rect">
            <a:avLst/>
          </a:prstGeom>
          <a:ln w="12700">
            <a:miter lim="400000"/>
          </a:ln>
        </p:spPr>
      </p:pic>
      <p:sp>
        <p:nvSpPr>
          <p:cNvPr id="222" name="Shape 222"/>
          <p:cNvSpPr/>
          <p:nvPr/>
        </p:nvSpPr>
        <p:spPr>
          <a:xfrm>
            <a:off x="9720789" y="848024"/>
            <a:ext cx="5075307" cy="6311803"/>
          </a:xfrm>
          <a:custGeom>
            <a:avLst/>
            <a:gdLst/>
            <a:ahLst/>
            <a:cxnLst>
              <a:cxn ang="0">
                <a:pos x="wd2" y="hd2"/>
              </a:cxn>
              <a:cxn ang="5400000">
                <a:pos x="wd2" y="hd2"/>
              </a:cxn>
              <a:cxn ang="10800000">
                <a:pos x="wd2" y="hd2"/>
              </a:cxn>
              <a:cxn ang="16200000">
                <a:pos x="wd2" y="hd2"/>
              </a:cxn>
            </a:cxnLst>
            <a:rect l="0" t="0" r="r" b="b"/>
            <a:pathLst>
              <a:path w="21600" h="21600" extrusionOk="0">
                <a:moveTo>
                  <a:pt x="21600" y="5795"/>
                </a:moveTo>
                <a:lnTo>
                  <a:pt x="21600" y="9648"/>
                </a:lnTo>
                <a:lnTo>
                  <a:pt x="18627" y="11116"/>
                </a:lnTo>
                <a:lnTo>
                  <a:pt x="17099" y="12833"/>
                </a:lnTo>
                <a:lnTo>
                  <a:pt x="17786" y="14720"/>
                </a:lnTo>
                <a:lnTo>
                  <a:pt x="17569" y="17101"/>
                </a:lnTo>
                <a:lnTo>
                  <a:pt x="14555" y="20015"/>
                </a:lnTo>
                <a:lnTo>
                  <a:pt x="12461" y="21600"/>
                </a:lnTo>
                <a:lnTo>
                  <a:pt x="10443" y="21600"/>
                </a:lnTo>
                <a:lnTo>
                  <a:pt x="6985" y="20068"/>
                </a:lnTo>
                <a:lnTo>
                  <a:pt x="6790" y="18392"/>
                </a:lnTo>
                <a:lnTo>
                  <a:pt x="5564" y="17025"/>
                </a:lnTo>
                <a:lnTo>
                  <a:pt x="354" y="14539"/>
                </a:lnTo>
                <a:lnTo>
                  <a:pt x="0" y="10739"/>
                </a:lnTo>
                <a:lnTo>
                  <a:pt x="17295" y="0"/>
                </a:lnTo>
                <a:lnTo>
                  <a:pt x="21600" y="5795"/>
                </a:lnTo>
                <a:close/>
              </a:path>
            </a:pathLst>
          </a:custGeom>
          <a:solidFill>
            <a:srgbClr val="FFFFFF">
              <a:alpha val="62483"/>
            </a:srgbClr>
          </a:solidFill>
          <a:ln w="12700">
            <a:miter lim="400000"/>
          </a:ln>
        </p:spPr>
        <p:txBody>
          <a:bodyPr lIns="0" tIns="0" rIns="0" bIns="0"/>
          <a:lstStyle/>
          <a:p>
            <a:pPr algn="l" defTabSz="457093">
              <a:defRPr sz="1200"/>
            </a:pPr>
            <a:endParaRPr/>
          </a:p>
        </p:txBody>
      </p:sp>
      <p:sp>
        <p:nvSpPr>
          <p:cNvPr id="223" name="Shape 223"/>
          <p:cNvSpPr/>
          <p:nvPr/>
        </p:nvSpPr>
        <p:spPr>
          <a:xfrm>
            <a:off x="13048384" y="4421673"/>
            <a:ext cx="5846592" cy="4882456"/>
          </a:xfrm>
          <a:custGeom>
            <a:avLst/>
            <a:gdLst/>
            <a:ahLst/>
            <a:cxnLst>
              <a:cxn ang="0">
                <a:pos x="wd2" y="hd2"/>
              </a:cxn>
              <a:cxn ang="5400000">
                <a:pos x="wd2" y="hd2"/>
              </a:cxn>
              <a:cxn ang="10800000">
                <a:pos x="wd2" y="hd2"/>
              </a:cxn>
              <a:cxn ang="16200000">
                <a:pos x="wd2" y="hd2"/>
              </a:cxn>
            </a:cxnLst>
            <a:rect l="0" t="0" r="r" b="b"/>
            <a:pathLst>
              <a:path w="21600" h="21600" extrusionOk="0">
                <a:moveTo>
                  <a:pt x="10443" y="603"/>
                </a:moveTo>
                <a:lnTo>
                  <a:pt x="10733" y="2701"/>
                </a:lnTo>
                <a:lnTo>
                  <a:pt x="9736" y="5076"/>
                </a:lnTo>
                <a:lnTo>
                  <a:pt x="8053" y="6648"/>
                </a:lnTo>
                <a:lnTo>
                  <a:pt x="6154" y="6492"/>
                </a:lnTo>
                <a:lnTo>
                  <a:pt x="3778" y="6375"/>
                </a:lnTo>
                <a:lnTo>
                  <a:pt x="0" y="11482"/>
                </a:lnTo>
                <a:lnTo>
                  <a:pt x="1369" y="16068"/>
                </a:lnTo>
                <a:lnTo>
                  <a:pt x="9786" y="21600"/>
                </a:lnTo>
                <a:lnTo>
                  <a:pt x="21600" y="9976"/>
                </a:lnTo>
                <a:lnTo>
                  <a:pt x="18280" y="1985"/>
                </a:lnTo>
                <a:lnTo>
                  <a:pt x="14447" y="0"/>
                </a:lnTo>
                <a:lnTo>
                  <a:pt x="10443" y="603"/>
                </a:lnTo>
                <a:close/>
              </a:path>
            </a:pathLst>
          </a:custGeom>
          <a:solidFill>
            <a:srgbClr val="FFFFFF">
              <a:alpha val="62483"/>
            </a:srgbClr>
          </a:solidFill>
          <a:ln w="12700">
            <a:miter lim="400000"/>
          </a:ln>
        </p:spPr>
        <p:txBody>
          <a:bodyPr lIns="0" tIns="0" rIns="0" bIns="0"/>
          <a:lstStyle/>
          <a:p>
            <a:pPr algn="l" defTabSz="457093">
              <a:defRPr sz="1200"/>
            </a:pPr>
            <a:endParaRPr/>
          </a:p>
        </p:txBody>
      </p:sp>
      <p:sp>
        <p:nvSpPr>
          <p:cNvPr id="224" name="Shape 224"/>
          <p:cNvSpPr/>
          <p:nvPr/>
        </p:nvSpPr>
        <p:spPr>
          <a:xfrm>
            <a:off x="5789813" y="5195451"/>
            <a:ext cx="5517653" cy="3183675"/>
          </a:xfrm>
          <a:custGeom>
            <a:avLst/>
            <a:gdLst/>
            <a:ahLst/>
            <a:cxnLst>
              <a:cxn ang="0">
                <a:pos x="wd2" y="hd2"/>
              </a:cxn>
              <a:cxn ang="5400000">
                <a:pos x="wd2" y="hd2"/>
              </a:cxn>
              <a:cxn ang="10800000">
                <a:pos x="wd2" y="hd2"/>
              </a:cxn>
              <a:cxn ang="16200000">
                <a:pos x="wd2" y="hd2"/>
              </a:cxn>
            </a:cxnLst>
            <a:rect l="0" t="0" r="r" b="b"/>
            <a:pathLst>
              <a:path w="21600" h="21600" extrusionOk="0">
                <a:moveTo>
                  <a:pt x="21600" y="18488"/>
                </a:moveTo>
                <a:lnTo>
                  <a:pt x="21600" y="21593"/>
                </a:lnTo>
                <a:lnTo>
                  <a:pt x="2501" y="21600"/>
                </a:lnTo>
                <a:lnTo>
                  <a:pt x="0" y="4573"/>
                </a:lnTo>
                <a:lnTo>
                  <a:pt x="2807" y="0"/>
                </a:lnTo>
                <a:lnTo>
                  <a:pt x="6704" y="401"/>
                </a:lnTo>
                <a:lnTo>
                  <a:pt x="8699" y="3163"/>
                </a:lnTo>
                <a:lnTo>
                  <a:pt x="10344" y="4690"/>
                </a:lnTo>
                <a:lnTo>
                  <a:pt x="12584" y="4690"/>
                </a:lnTo>
                <a:lnTo>
                  <a:pt x="14142" y="5752"/>
                </a:lnTo>
                <a:lnTo>
                  <a:pt x="13620" y="9530"/>
                </a:lnTo>
                <a:lnTo>
                  <a:pt x="14069" y="12209"/>
                </a:lnTo>
                <a:lnTo>
                  <a:pt x="15135" y="15636"/>
                </a:lnTo>
                <a:lnTo>
                  <a:pt x="21600" y="18488"/>
                </a:lnTo>
                <a:close/>
              </a:path>
            </a:pathLst>
          </a:custGeom>
          <a:solidFill>
            <a:srgbClr val="FFFFFF">
              <a:alpha val="62483"/>
            </a:srgbClr>
          </a:solidFill>
          <a:ln w="12700">
            <a:miter lim="400000"/>
          </a:ln>
        </p:spPr>
        <p:txBody>
          <a:bodyPr lIns="0" tIns="0" rIns="0" bIns="0"/>
          <a:lstStyle/>
          <a:p>
            <a:pPr algn="l" defTabSz="457093">
              <a:defRPr sz="1200"/>
            </a:pPr>
            <a:endParaRPr/>
          </a:p>
        </p:txBody>
      </p:sp>
      <p:sp>
        <p:nvSpPr>
          <p:cNvPr id="226" name="Shape 226"/>
          <p:cNvSpPr/>
          <p:nvPr/>
        </p:nvSpPr>
        <p:spPr>
          <a:xfrm>
            <a:off x="5247131" y="10155847"/>
            <a:ext cx="13460437" cy="206825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90000"/>
              </a:lnSpc>
              <a:defRPr sz="1800"/>
            </a:pPr>
            <a:r>
              <a:rPr sz="6900" b="1" spc="-477">
                <a:latin typeface="Calibri"/>
                <a:ea typeface="Calibri"/>
                <a:cs typeface="Calibri"/>
                <a:sym typeface="Calibri"/>
              </a:rPr>
              <a:t>Uma jornada de compra linear cedeu lugar </a:t>
            </a:r>
            <a:endParaRPr>
              <a:latin typeface="Helvetica Light"/>
              <a:ea typeface="Helvetica Light"/>
              <a:cs typeface="Helvetica Light"/>
              <a:sym typeface="Helvetica Light"/>
            </a:endParaRPr>
          </a:p>
          <a:p>
            <a:pPr lvl="0">
              <a:lnSpc>
                <a:spcPct val="90000"/>
              </a:lnSpc>
              <a:defRPr sz="1800"/>
            </a:pPr>
            <a:r>
              <a:rPr sz="8000" b="1" cap="all" spc="-560">
                <a:solidFill>
                  <a:srgbClr val="C82506"/>
                </a:solidFill>
                <a:latin typeface="Calibri"/>
                <a:ea typeface="Calibri"/>
                <a:cs typeface="Calibri"/>
                <a:sym typeface="Calibri"/>
              </a:rPr>
              <a:t>à uma jornada conectada 24/7</a:t>
            </a:r>
          </a:p>
        </p:txBody>
      </p:sp>
      <p:sp>
        <p:nvSpPr>
          <p:cNvPr id="227" name="Shape 227"/>
          <p:cNvSpPr/>
          <p:nvPr/>
        </p:nvSpPr>
        <p:spPr>
          <a:xfrm>
            <a:off x="3275329" y="4352982"/>
            <a:ext cx="2999752" cy="99373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nSpc>
                <a:spcPct val="90000"/>
              </a:lnSpc>
              <a:defRPr sz="6800" b="1" spc="-476">
                <a:latin typeface="Calibri"/>
                <a:ea typeface="Calibri"/>
                <a:cs typeface="Calibri"/>
                <a:sym typeface="Calibri"/>
              </a:defRPr>
            </a:lvl1pPr>
          </a:lstStyle>
          <a:p>
            <a:pPr lvl="0">
              <a:defRPr sz="1800" b="0" spc="0"/>
            </a:pPr>
            <a:r>
              <a:rPr sz="6100" dirty="0"/>
              <a:t>PESSOAS</a:t>
            </a:r>
          </a:p>
        </p:txBody>
      </p:sp>
      <p:sp>
        <p:nvSpPr>
          <p:cNvPr id="228" name="Shape 228"/>
          <p:cNvSpPr/>
          <p:nvPr/>
        </p:nvSpPr>
        <p:spPr>
          <a:xfrm>
            <a:off x="18324840" y="4352982"/>
            <a:ext cx="3469968" cy="993733"/>
          </a:xfrm>
          <a:prstGeom prst="rect">
            <a:avLst/>
          </a:prstGeom>
          <a:ln w="12700">
            <a:miter lim="400000"/>
          </a:ln>
          <a:extLst>
            <a:ext uri="{C572A759-6A51-4108-AA02-DFA0A04FC94B}">
              <ma14:wrappingTextBoxFlag xmlns="" xmlns:ma14="http://schemas.microsoft.com/office/mac/drawingml/2011/main" val="1"/>
            </a:ext>
          </a:extLst>
        </p:spPr>
        <p:txBody>
          <a:bodyPr wrap="none" lIns="71436" tIns="71436" rIns="71436" bIns="71436" anchor="ctr">
            <a:spAutoFit/>
          </a:bodyPr>
          <a:lstStyle>
            <a:lvl1pPr>
              <a:lnSpc>
                <a:spcPct val="90000"/>
              </a:lnSpc>
              <a:defRPr sz="6800" b="1" spc="-476">
                <a:latin typeface="Calibri"/>
                <a:ea typeface="Calibri"/>
                <a:cs typeface="Calibri"/>
                <a:sym typeface="Calibri"/>
              </a:defRPr>
            </a:lvl1pPr>
          </a:lstStyle>
          <a:p>
            <a:pPr lvl="0">
              <a:defRPr sz="1800" b="0" spc="0"/>
            </a:pPr>
            <a:r>
              <a:rPr sz="6100"/>
              <a:t>COMPRAR</a:t>
            </a:r>
          </a:p>
        </p:txBody>
      </p:sp>
      <p:pic>
        <p:nvPicPr>
          <p:cNvPr id="229" name="image36.png"/>
          <p:cNvPicPr/>
          <p:nvPr/>
        </p:nvPicPr>
        <p:blipFill>
          <a:blip r:embed="rId3">
            <a:extLst/>
          </a:blip>
          <a:stretch>
            <a:fillRect/>
          </a:stretch>
        </p:blipFill>
        <p:spPr>
          <a:xfrm>
            <a:off x="19424723" y="3186112"/>
            <a:ext cx="1270197" cy="1196976"/>
          </a:xfrm>
          <a:prstGeom prst="rect">
            <a:avLst/>
          </a:prstGeom>
          <a:ln w="12700">
            <a:miter lim="400000"/>
          </a:ln>
        </p:spPr>
      </p:pic>
      <p:sp>
        <p:nvSpPr>
          <p:cNvPr id="230" name="Shape 230"/>
          <p:cNvSpPr/>
          <p:nvPr/>
        </p:nvSpPr>
        <p:spPr>
          <a:xfrm>
            <a:off x="7733107" y="3877707"/>
            <a:ext cx="1944293" cy="1944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4300">
            <a:solidFill>
              <a:srgbClr val="C82506"/>
            </a:solidFill>
          </a:ln>
        </p:spPr>
        <p:txBody>
          <a:bodyPr lIns="0" tIns="0" rIns="0" bIns="0" anchor="ctr"/>
          <a:lstStyle/>
          <a:p>
            <a:pPr lvl="0"/>
            <a:endParaRPr/>
          </a:p>
        </p:txBody>
      </p:sp>
      <p:sp>
        <p:nvSpPr>
          <p:cNvPr id="231" name="Shape 231"/>
          <p:cNvSpPr/>
          <p:nvPr/>
        </p:nvSpPr>
        <p:spPr>
          <a:xfrm>
            <a:off x="9320611" y="5604907"/>
            <a:ext cx="1944293" cy="1944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4300">
            <a:solidFill>
              <a:srgbClr val="C82506"/>
            </a:solidFill>
          </a:ln>
        </p:spPr>
        <p:txBody>
          <a:bodyPr lIns="0" tIns="0" rIns="0" bIns="0" anchor="ctr"/>
          <a:lstStyle/>
          <a:p>
            <a:pPr lvl="0"/>
            <a:endParaRPr/>
          </a:p>
        </p:txBody>
      </p:sp>
      <p:sp>
        <p:nvSpPr>
          <p:cNvPr id="232" name="Shape 232"/>
          <p:cNvSpPr/>
          <p:nvPr/>
        </p:nvSpPr>
        <p:spPr>
          <a:xfrm>
            <a:off x="11378011" y="7192406"/>
            <a:ext cx="1944293" cy="1944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4300">
            <a:solidFill>
              <a:srgbClr val="C82506"/>
            </a:solidFill>
          </a:ln>
        </p:spPr>
        <p:txBody>
          <a:bodyPr lIns="0" tIns="0" rIns="0" bIns="0" anchor="ctr"/>
          <a:lstStyle/>
          <a:p>
            <a:pPr lvl="0"/>
            <a:endParaRPr/>
          </a:p>
        </p:txBody>
      </p:sp>
      <p:sp>
        <p:nvSpPr>
          <p:cNvPr id="233" name="Shape 233"/>
          <p:cNvSpPr/>
          <p:nvPr/>
        </p:nvSpPr>
        <p:spPr>
          <a:xfrm>
            <a:off x="13892611" y="3877707"/>
            <a:ext cx="1944293" cy="1944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4300">
            <a:solidFill>
              <a:srgbClr val="C82506"/>
            </a:solidFill>
          </a:ln>
        </p:spPr>
        <p:txBody>
          <a:bodyPr lIns="0" tIns="0" rIns="0" bIns="0" anchor="ctr"/>
          <a:lstStyle/>
          <a:p>
            <a:pPr lvl="0"/>
            <a:endParaRPr/>
          </a:p>
        </p:txBody>
      </p:sp>
      <p:sp>
        <p:nvSpPr>
          <p:cNvPr id="234" name="Shape 234"/>
          <p:cNvSpPr/>
          <p:nvPr/>
        </p:nvSpPr>
        <p:spPr>
          <a:xfrm>
            <a:off x="14857811" y="1896504"/>
            <a:ext cx="1944293" cy="19442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4300">
            <a:solidFill>
              <a:srgbClr val="C82506"/>
            </a:solidFill>
          </a:ln>
        </p:spPr>
        <p:txBody>
          <a:bodyPr lIns="0" tIns="0" rIns="0" bIns="0" anchor="ctr"/>
          <a:lstStyle/>
          <a:p>
            <a:pPr lvl="0"/>
            <a:endParaRPr/>
          </a:p>
        </p:txBody>
      </p:sp>
      <p:sp>
        <p:nvSpPr>
          <p:cNvPr id="235" name="Shape 235"/>
          <p:cNvSpPr/>
          <p:nvPr/>
        </p:nvSpPr>
        <p:spPr>
          <a:xfrm>
            <a:off x="6704145" y="4900676"/>
            <a:ext cx="963976" cy="3"/>
          </a:xfrm>
          <a:prstGeom prst="line">
            <a:avLst/>
          </a:prstGeom>
          <a:ln w="139700">
            <a:solidFill>
              <a:srgbClr val="C82506"/>
            </a:solidFill>
          </a:ln>
        </p:spPr>
        <p:txBody>
          <a:bodyPr lIns="0" tIns="0" rIns="0" bIns="0"/>
          <a:lstStyle/>
          <a:p>
            <a:pPr algn="l" defTabSz="457093">
              <a:defRPr sz="1200"/>
            </a:pPr>
            <a:endParaRPr/>
          </a:p>
        </p:txBody>
      </p:sp>
      <p:sp>
        <p:nvSpPr>
          <p:cNvPr id="236" name="Shape 236"/>
          <p:cNvSpPr/>
          <p:nvPr/>
        </p:nvSpPr>
        <p:spPr>
          <a:xfrm>
            <a:off x="9498141" y="5410240"/>
            <a:ext cx="383387" cy="383387"/>
          </a:xfrm>
          <a:prstGeom prst="line">
            <a:avLst/>
          </a:prstGeom>
          <a:ln w="139700">
            <a:solidFill>
              <a:srgbClr val="C82506"/>
            </a:solidFill>
          </a:ln>
        </p:spPr>
        <p:txBody>
          <a:bodyPr lIns="0" tIns="0" rIns="0" bIns="0"/>
          <a:lstStyle/>
          <a:p>
            <a:pPr algn="l" defTabSz="457093">
              <a:defRPr sz="1200"/>
            </a:pPr>
            <a:endParaRPr/>
          </a:p>
        </p:txBody>
      </p:sp>
      <p:sp>
        <p:nvSpPr>
          <p:cNvPr id="237" name="Shape 237"/>
          <p:cNvSpPr/>
          <p:nvPr/>
        </p:nvSpPr>
        <p:spPr>
          <a:xfrm>
            <a:off x="11149141" y="7112040"/>
            <a:ext cx="383387" cy="383387"/>
          </a:xfrm>
          <a:prstGeom prst="line">
            <a:avLst/>
          </a:prstGeom>
          <a:ln w="139700">
            <a:solidFill>
              <a:srgbClr val="C82506"/>
            </a:solidFill>
          </a:ln>
        </p:spPr>
        <p:txBody>
          <a:bodyPr lIns="0" tIns="0" rIns="0" bIns="0"/>
          <a:lstStyle/>
          <a:p>
            <a:pPr algn="l" defTabSz="457093">
              <a:defRPr sz="1200"/>
            </a:pPr>
            <a:endParaRPr/>
          </a:p>
        </p:txBody>
      </p:sp>
      <p:sp>
        <p:nvSpPr>
          <p:cNvPr id="238" name="Shape 238"/>
          <p:cNvSpPr/>
          <p:nvPr/>
        </p:nvSpPr>
        <p:spPr>
          <a:xfrm flipV="1">
            <a:off x="12736641" y="5563546"/>
            <a:ext cx="1462232" cy="1670957"/>
          </a:xfrm>
          <a:prstGeom prst="line">
            <a:avLst/>
          </a:prstGeom>
          <a:ln w="139700">
            <a:solidFill>
              <a:srgbClr val="C82506"/>
            </a:solidFill>
          </a:ln>
        </p:spPr>
        <p:txBody>
          <a:bodyPr lIns="0" tIns="0" rIns="0" bIns="0"/>
          <a:lstStyle/>
          <a:p>
            <a:pPr algn="l" defTabSz="457093">
              <a:defRPr sz="1200"/>
            </a:pPr>
            <a:endParaRPr/>
          </a:p>
        </p:txBody>
      </p:sp>
      <p:sp>
        <p:nvSpPr>
          <p:cNvPr id="239" name="Shape 239"/>
          <p:cNvSpPr/>
          <p:nvPr/>
        </p:nvSpPr>
        <p:spPr>
          <a:xfrm flipV="1">
            <a:off x="15622740" y="3784601"/>
            <a:ext cx="3" cy="491896"/>
          </a:xfrm>
          <a:prstGeom prst="line">
            <a:avLst/>
          </a:prstGeom>
          <a:ln w="139700">
            <a:solidFill>
              <a:srgbClr val="C82506"/>
            </a:solidFill>
          </a:ln>
        </p:spPr>
        <p:txBody>
          <a:bodyPr lIns="0" tIns="0" rIns="0" bIns="0"/>
          <a:lstStyle/>
          <a:p>
            <a:pPr algn="l" defTabSz="457093">
              <a:defRPr sz="1200"/>
            </a:pPr>
            <a:endParaRPr/>
          </a:p>
        </p:txBody>
      </p:sp>
      <p:sp>
        <p:nvSpPr>
          <p:cNvPr id="240" name="Shape 240"/>
          <p:cNvSpPr/>
          <p:nvPr/>
        </p:nvSpPr>
        <p:spPr>
          <a:xfrm flipH="1" flipV="1">
            <a:off x="16642984" y="3514483"/>
            <a:ext cx="1188379" cy="1083744"/>
          </a:xfrm>
          <a:prstGeom prst="line">
            <a:avLst/>
          </a:prstGeom>
          <a:ln w="139700">
            <a:solidFill>
              <a:srgbClr val="C82506"/>
            </a:solidFill>
            <a:headEnd type="triangle"/>
          </a:ln>
        </p:spPr>
        <p:txBody>
          <a:bodyPr lIns="0" tIns="0" rIns="0" bIns="0"/>
          <a:lstStyle/>
          <a:p>
            <a:pPr algn="l" defTabSz="457093">
              <a:defRPr sz="1200"/>
            </a:pPr>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p:cNvSpPr txBox="1">
            <a:spLocks/>
          </p:cNvSpPr>
          <p:nvPr/>
        </p:nvSpPr>
        <p:spPr bwMode="auto">
          <a:xfrm>
            <a:off x="2902968" y="3689648"/>
            <a:ext cx="18434048" cy="7571303"/>
          </a:xfrm>
          <a:prstGeom prst="rect">
            <a:avLst/>
          </a:prstGeom>
          <a:noFill/>
          <a:ln w="12700">
            <a:noFill/>
            <a:miter lim="800000"/>
            <a:headEnd/>
            <a:tailEnd/>
          </a:ln>
        </p:spPr>
        <p:txBody>
          <a:bodyPr vert="horz" wrap="square" lIns="0" tIns="0" rIns="0" bIns="0" numCol="1" rtlCol="0" anchor="t" anchorCtr="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938" marR="0" lvl="0" indent="0" defTabSz="914400" rtl="0" eaLnBrk="1" fontAlgn="auto" latinLnBrk="0" hangingPunct="1">
              <a:lnSpc>
                <a:spcPct val="100000"/>
              </a:lnSpc>
              <a:spcBef>
                <a:spcPct val="0"/>
              </a:spcBef>
              <a:spcAft>
                <a:spcPts val="0"/>
              </a:spcAft>
              <a:buClrTx/>
              <a:buSzTx/>
              <a:buFontTx/>
              <a:buNone/>
              <a:tabLst/>
              <a:defRPr/>
            </a:pPr>
            <a:r>
              <a:rPr lang="pt-BR" sz="23900" b="1" noProof="0" dirty="0">
                <a:solidFill>
                  <a:schemeClr val="tx1">
                    <a:lumMod val="65000"/>
                    <a:lumOff val="35000"/>
                  </a:schemeClr>
                </a:solidFill>
                <a:latin typeface="Calibri" panose="020F0502020204030204" pitchFamily="34" charset="0"/>
                <a:cs typeface="Calibri" panose="020F0502020204030204" pitchFamily="34" charset="0"/>
              </a:rPr>
              <a:t>7.000.000.000</a:t>
            </a:r>
            <a:endParaRPr lang="pt-BR" sz="3600" b="1" noProof="0" dirty="0">
              <a:solidFill>
                <a:schemeClr val="tx1">
                  <a:lumMod val="65000"/>
                  <a:lumOff val="35000"/>
                </a:schemeClr>
              </a:solidFill>
              <a:latin typeface="Calibri" panose="020F0502020204030204" pitchFamily="34" charset="0"/>
              <a:cs typeface="Calibri" panose="020F0502020204030204" pitchFamily="34" charset="0"/>
            </a:endParaRPr>
          </a:p>
          <a:p>
            <a:pPr marL="7938" marR="0" lvl="0" indent="0" defTabSz="914400" rtl="0" eaLnBrk="1" fontAlgn="auto" latinLnBrk="0" hangingPunct="1">
              <a:lnSpc>
                <a:spcPct val="100000"/>
              </a:lnSpc>
              <a:spcBef>
                <a:spcPct val="0"/>
              </a:spcBef>
              <a:spcAft>
                <a:spcPts val="0"/>
              </a:spcAft>
              <a:buClrTx/>
              <a:buSzTx/>
              <a:buFontTx/>
              <a:buNone/>
              <a:tabLst/>
              <a:defRPr/>
            </a:pPr>
            <a:r>
              <a:rPr lang="pt-BR" sz="13800" b="1" dirty="0">
                <a:solidFill>
                  <a:srgbClr val="C00000"/>
                </a:solidFill>
                <a:latin typeface="Calibri" panose="020F0502020204030204" pitchFamily="34" charset="0"/>
                <a:cs typeface="Calibri" panose="020F0502020204030204" pitchFamily="34" charset="0"/>
              </a:rPr>
              <a:t>p</a:t>
            </a:r>
            <a:r>
              <a:rPr lang="pt-BR" sz="13800" b="1" noProof="0" dirty="0" err="1">
                <a:solidFill>
                  <a:srgbClr val="C00000"/>
                </a:solidFill>
                <a:latin typeface="Calibri" panose="020F0502020204030204" pitchFamily="34" charset="0"/>
                <a:cs typeface="Calibri" panose="020F0502020204030204" pitchFamily="34" charset="0"/>
              </a:rPr>
              <a:t>essoas</a:t>
            </a:r>
            <a:r>
              <a:rPr lang="pt-BR" sz="13800" b="1" noProof="0" dirty="0">
                <a:solidFill>
                  <a:srgbClr val="C00000"/>
                </a:solidFill>
                <a:latin typeface="Calibri" panose="020F0502020204030204" pitchFamily="34" charset="0"/>
                <a:cs typeface="Calibri" panose="020F0502020204030204" pitchFamily="34" charset="0"/>
              </a:rPr>
              <a:t> conectadas</a:t>
            </a:r>
            <a:r>
              <a:rPr lang="pt-BR" sz="11500" b="1" noProof="0" dirty="0">
                <a:solidFill>
                  <a:srgbClr val="C00000"/>
                </a:solidFill>
                <a:latin typeface="Calibri" panose="020F0502020204030204" pitchFamily="34" charset="0"/>
                <a:cs typeface="Calibri" panose="020F0502020204030204" pitchFamily="34" charset="0"/>
              </a:rPr>
              <a:t> </a:t>
            </a:r>
          </a:p>
          <a:p>
            <a:pPr marL="7938" marR="0" lvl="0" indent="0" defTabSz="914400" rtl="0" eaLnBrk="1" fontAlgn="auto" latinLnBrk="0" hangingPunct="1">
              <a:lnSpc>
                <a:spcPct val="100000"/>
              </a:lnSpc>
              <a:spcBef>
                <a:spcPct val="0"/>
              </a:spcBef>
              <a:spcAft>
                <a:spcPts val="0"/>
              </a:spcAft>
              <a:buClrTx/>
              <a:buSzTx/>
              <a:buFontTx/>
              <a:buNone/>
              <a:tabLst/>
              <a:defRPr/>
            </a:pPr>
            <a:r>
              <a:rPr lang="pt-BR" sz="11500" noProof="0" dirty="0">
                <a:solidFill>
                  <a:srgbClr val="C00000"/>
                </a:solidFill>
                <a:latin typeface="Calibri" panose="020F0502020204030204" pitchFamily="34" charset="0"/>
                <a:cs typeface="Calibri" panose="020F0502020204030204" pitchFamily="34" charset="0"/>
              </a:rPr>
              <a:t>em 2020</a:t>
            </a:r>
          </a:p>
        </p:txBody>
      </p:sp>
    </p:spTree>
    <p:extLst>
      <p:ext uri="{BB962C8B-B14F-4D97-AF65-F5344CB8AC3E}">
        <p14:creationId xmlns:p14="http://schemas.microsoft.com/office/powerpoint/2010/main" val="399102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a:graphicFrameLocks/>
          </p:cNvGraphicFramePr>
          <p:nvPr>
            <p:extLst>
              <p:ext uri="{D42A27DB-BD31-4B8C-83A1-F6EECF244321}">
                <p14:modId xmlns:p14="http://schemas.microsoft.com/office/powerpoint/2010/main" val="1297986947"/>
              </p:ext>
            </p:extLst>
          </p:nvPr>
        </p:nvGraphicFramePr>
        <p:xfrm>
          <a:off x="670720" y="5081229"/>
          <a:ext cx="14977663" cy="6695782"/>
        </p:xfrm>
        <a:graphic>
          <a:graphicData uri="http://schemas.openxmlformats.org/drawingml/2006/chart">
            <c:chart xmlns:c="http://schemas.openxmlformats.org/drawingml/2006/chart" xmlns:r="http://schemas.openxmlformats.org/officeDocument/2006/relationships" r:id="rId3"/>
          </a:graphicData>
        </a:graphic>
      </p:graphicFrame>
      <p:sp>
        <p:nvSpPr>
          <p:cNvPr id="105" name="object 9"/>
          <p:cNvSpPr txBox="1">
            <a:spLocks/>
          </p:cNvSpPr>
          <p:nvPr/>
        </p:nvSpPr>
        <p:spPr bwMode="auto">
          <a:xfrm>
            <a:off x="886744" y="1198885"/>
            <a:ext cx="23232961" cy="1410643"/>
          </a:xfrm>
          <a:prstGeom prst="rect">
            <a:avLst/>
          </a:prstGeom>
          <a:noFill/>
          <a:ln w="12700">
            <a:noFill/>
            <a:miter lim="800000"/>
            <a:headEnd/>
            <a:tailEnd/>
          </a:ln>
        </p:spPr>
        <p:txBody>
          <a:bodyPr vert="horz" wrap="square" lIns="0" tIns="0" rIns="0" bIns="0" numCol="1" rtlCol="0" anchor="t" anchorCtr="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938" marR="0" lvl="0" indent="0" defTabSz="914400" rtl="0" eaLnBrk="1" fontAlgn="auto" latinLnBrk="0" hangingPunct="1">
              <a:lnSpc>
                <a:spcPts val="11000"/>
              </a:lnSpc>
              <a:spcBef>
                <a:spcPct val="0"/>
              </a:spcBef>
              <a:spcAft>
                <a:spcPts val="0"/>
              </a:spcAft>
              <a:buClrTx/>
              <a:buSzTx/>
              <a:buFontTx/>
              <a:buNone/>
              <a:tabLst/>
              <a:defRPr/>
            </a:pPr>
            <a:r>
              <a:rPr lang="pt-BR" sz="9600" b="1" noProof="0" dirty="0">
                <a:solidFill>
                  <a:srgbClr val="C00000"/>
                </a:solidFill>
                <a:latin typeface="Calibri" panose="020F0502020204030204" pitchFamily="34" charset="0"/>
                <a:cs typeface="Calibri" panose="020F0502020204030204" pitchFamily="34" charset="0"/>
              </a:rPr>
              <a:t>E cada vez mais pessoas estão conectadas</a:t>
            </a:r>
            <a:endParaRPr lang="pt-BR" sz="8800" noProof="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1" name="Shape 497"/>
          <p:cNvSpPr txBox="1"/>
          <p:nvPr/>
        </p:nvSpPr>
        <p:spPr>
          <a:xfrm>
            <a:off x="7894105" y="8136778"/>
            <a:ext cx="3960440" cy="170903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457200" lvl="0" indent="-317500">
              <a:lnSpc>
                <a:spcPct val="115000"/>
              </a:lnSpc>
              <a:buClr>
                <a:srgbClr val="455A64"/>
              </a:buClr>
              <a:buFont typeface="Roboto Slab"/>
              <a:buChar char="●"/>
              <a:defRPr>
                <a:solidFill>
                  <a:srgbClr val="455A64"/>
                </a:solidFill>
                <a:latin typeface="Roboto Slab"/>
                <a:ea typeface="Roboto Slab"/>
                <a:cs typeface="Roboto Slab"/>
              </a:defRPr>
            </a:lvl1pPr>
          </a:lstStyle>
          <a:p>
            <a:pPr marL="139700" indent="0" algn="ctr">
              <a:buNone/>
            </a:pPr>
            <a:r>
              <a:rPr lang="en" sz="4000" b="1" dirty="0">
                <a:solidFill>
                  <a:srgbClr val="C00000"/>
                </a:solidFill>
                <a:latin typeface="Century Gothic" panose="020B0502020202020204" pitchFamily="34" charset="0"/>
                <a:sym typeface="Roboto Slab"/>
                <a:rtl val="0"/>
              </a:rPr>
              <a:t>140M</a:t>
            </a:r>
          </a:p>
        </p:txBody>
      </p:sp>
      <p:sp>
        <p:nvSpPr>
          <p:cNvPr id="52" name="Shape 497"/>
          <p:cNvSpPr txBox="1"/>
          <p:nvPr/>
        </p:nvSpPr>
        <p:spPr>
          <a:xfrm>
            <a:off x="4485588" y="9306272"/>
            <a:ext cx="3960440" cy="170903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457200" lvl="0" indent="-317500">
              <a:lnSpc>
                <a:spcPct val="115000"/>
              </a:lnSpc>
              <a:buClr>
                <a:srgbClr val="455A64"/>
              </a:buClr>
              <a:buFont typeface="Roboto Slab"/>
              <a:buChar char="●"/>
              <a:defRPr>
                <a:solidFill>
                  <a:srgbClr val="455A64"/>
                </a:solidFill>
                <a:latin typeface="Roboto Slab"/>
                <a:ea typeface="Roboto Slab"/>
                <a:cs typeface="Roboto Slab"/>
              </a:defRPr>
            </a:lvl1pPr>
          </a:lstStyle>
          <a:p>
            <a:pPr marL="139700" indent="0" algn="ctr">
              <a:buNone/>
            </a:pPr>
            <a:r>
              <a:rPr lang="en" sz="4000" b="1" dirty="0">
                <a:solidFill>
                  <a:srgbClr val="C00000"/>
                </a:solidFill>
                <a:latin typeface="Century Gothic" panose="020B0502020202020204" pitchFamily="34" charset="0"/>
                <a:sym typeface="Roboto Slab"/>
                <a:rtl val="0"/>
              </a:rPr>
              <a:t>58M</a:t>
            </a:r>
          </a:p>
        </p:txBody>
      </p:sp>
      <p:sp>
        <p:nvSpPr>
          <p:cNvPr id="53" name="Rectangle 52"/>
          <p:cNvSpPr/>
          <p:nvPr/>
        </p:nvSpPr>
        <p:spPr>
          <a:xfrm>
            <a:off x="5783287" y="7650087"/>
            <a:ext cx="1365043" cy="420806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54" name="Rectangle 53"/>
          <p:cNvSpPr/>
          <p:nvPr/>
        </p:nvSpPr>
        <p:spPr>
          <a:xfrm>
            <a:off x="9239672" y="5600155"/>
            <a:ext cx="1365043" cy="625799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pic>
        <p:nvPicPr>
          <p:cNvPr id="106" name="Picture 7" descr="C:\Users\rferre32\Downloads\noun_33305_cc.png"/>
          <p:cNvPicPr>
            <a:picLocks noChangeAspect="1" noChangeArrowheads="1"/>
          </p:cNvPicPr>
          <p:nvPr/>
        </p:nvPicPr>
        <p:blipFill rotWithShape="1">
          <a:blip r:embed="rId4" cstate="print">
            <a:duotone>
              <a:srgbClr val="C0504D">
                <a:shade val="45000"/>
                <a:satMod val="135000"/>
              </a:srgbClr>
              <a:prstClr val="white"/>
            </a:duotone>
            <a:extLst>
              <a:ext uri="{28A0092B-C50C-407E-A947-70E740481C1C}">
                <a14:useLocalDpi xmlns:a14="http://schemas.microsoft.com/office/drawing/2010/main" val="0"/>
              </a:ext>
            </a:extLst>
          </a:blip>
          <a:srcRect l="8989" r="12304" b="17382"/>
          <a:stretch/>
        </p:blipFill>
        <p:spPr bwMode="auto">
          <a:xfrm>
            <a:off x="16800512" y="4011837"/>
            <a:ext cx="2800310" cy="293942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C:\Users\rferre32\Desktop\ICON_LOGOS\ICON\noun_33373_cc.png"/>
          <p:cNvPicPr>
            <a:picLocks noChangeAspect="1" noChangeArrowheads="1"/>
          </p:cNvPicPr>
          <p:nvPr/>
        </p:nvPicPr>
        <p:blipFill rotWithShape="1">
          <a:blip r:embed="rId5" cstate="print">
            <a:duotone>
              <a:srgbClr val="C0504D">
                <a:shade val="45000"/>
                <a:satMod val="135000"/>
              </a:srgbClr>
              <a:prstClr val="white"/>
            </a:duotone>
            <a:extLst>
              <a:ext uri="{28A0092B-C50C-407E-A947-70E740481C1C}">
                <a14:useLocalDpi xmlns:a14="http://schemas.microsoft.com/office/drawing/2010/main" val="0"/>
              </a:ext>
            </a:extLst>
          </a:blip>
          <a:srcRect l="-332" t="4265" r="332" b="18177"/>
          <a:stretch/>
        </p:blipFill>
        <p:spPr bwMode="auto">
          <a:xfrm flipH="1">
            <a:off x="17056876" y="7494904"/>
            <a:ext cx="2800310" cy="217189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C:\Users\rferre32\Desktop\ICON_LOGOS\ICON\noun_79087_cc.png"/>
          <p:cNvPicPr>
            <a:picLocks noChangeAspect="1" noChangeArrowheads="1"/>
          </p:cNvPicPr>
          <p:nvPr/>
        </p:nvPicPr>
        <p:blipFill rotWithShape="1">
          <a:blip r:embed="rId6" cstate="print">
            <a:duotone>
              <a:srgbClr val="C0504D">
                <a:shade val="45000"/>
                <a:satMod val="135000"/>
              </a:srgbClr>
              <a:prstClr val="white"/>
            </a:duotone>
            <a:extLst>
              <a:ext uri="{28A0092B-C50C-407E-A947-70E740481C1C}">
                <a14:useLocalDpi xmlns:a14="http://schemas.microsoft.com/office/drawing/2010/main" val="0"/>
              </a:ext>
            </a:extLst>
          </a:blip>
          <a:srcRect t="19435" b="29619"/>
          <a:stretch/>
        </p:blipFill>
        <p:spPr bwMode="auto">
          <a:xfrm>
            <a:off x="16800512" y="10601672"/>
            <a:ext cx="3541075" cy="1804038"/>
          </a:xfrm>
          <a:prstGeom prst="rect">
            <a:avLst/>
          </a:prstGeom>
          <a:noFill/>
          <a:extLst>
            <a:ext uri="{909E8E84-426E-40DD-AFC4-6F175D3DCCD1}">
              <a14:hiddenFill xmlns:a14="http://schemas.microsoft.com/office/drawing/2010/main">
                <a:solidFill>
                  <a:srgbClr val="FFFFFF"/>
                </a:solidFill>
              </a14:hiddenFill>
            </a:ext>
          </a:extLst>
        </p:spPr>
      </p:pic>
      <p:sp>
        <p:nvSpPr>
          <p:cNvPr id="109" name="Shape 497"/>
          <p:cNvSpPr txBox="1"/>
          <p:nvPr/>
        </p:nvSpPr>
        <p:spPr>
          <a:xfrm>
            <a:off x="19600822" y="4531829"/>
            <a:ext cx="3780162" cy="892353"/>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457200" lvl="0" indent="-317500">
              <a:lnSpc>
                <a:spcPct val="115000"/>
              </a:lnSpc>
              <a:buClr>
                <a:srgbClr val="455A64"/>
              </a:buClr>
              <a:buFont typeface="Roboto Slab"/>
              <a:buChar char="●"/>
              <a:defRPr>
                <a:solidFill>
                  <a:srgbClr val="455A64"/>
                </a:solidFill>
                <a:latin typeface="Roboto Slab"/>
                <a:ea typeface="Roboto Slab"/>
                <a:cs typeface="Roboto Slab"/>
              </a:defRPr>
            </a:lvl1pPr>
          </a:lstStyle>
          <a:p>
            <a:pPr marL="139700" indent="0" algn="ctr">
              <a:buNone/>
            </a:pPr>
            <a:r>
              <a:rPr lang="en" sz="7200" b="1" dirty="0">
                <a:solidFill>
                  <a:srgbClr val="C00000"/>
                </a:solidFill>
                <a:latin typeface="Century Gothic" panose="020B0502020202020204" pitchFamily="34" charset="0"/>
                <a:sym typeface="Roboto Slab"/>
                <a:rtl val="0"/>
              </a:rPr>
              <a:t>205M</a:t>
            </a:r>
            <a:endParaRPr lang="en" sz="4000" b="1" dirty="0">
              <a:solidFill>
                <a:srgbClr val="C00000"/>
              </a:solidFill>
              <a:latin typeface="Century Gothic" panose="020B0502020202020204" pitchFamily="34" charset="0"/>
              <a:sym typeface="Roboto Slab"/>
              <a:rtl val="0"/>
            </a:endParaRPr>
          </a:p>
          <a:p>
            <a:pPr marL="139700" indent="0" algn="ctr">
              <a:buNone/>
            </a:pPr>
            <a:r>
              <a:rPr lang="en" sz="2800" dirty="0">
                <a:solidFill>
                  <a:srgbClr val="C00000"/>
                </a:solidFill>
                <a:latin typeface="Century Gothic" panose="020B0502020202020204" pitchFamily="34" charset="0"/>
                <a:sym typeface="Roboto Slab"/>
                <a:rtl val="0"/>
              </a:rPr>
              <a:t>Brasileiros </a:t>
            </a:r>
          </a:p>
        </p:txBody>
      </p:sp>
      <p:sp>
        <p:nvSpPr>
          <p:cNvPr id="110" name="Shape 497"/>
          <p:cNvSpPr txBox="1"/>
          <p:nvPr/>
        </p:nvSpPr>
        <p:spPr>
          <a:xfrm>
            <a:off x="19464808" y="7342894"/>
            <a:ext cx="4586978" cy="3672408"/>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457200" lvl="0" indent="-317500">
              <a:lnSpc>
                <a:spcPct val="115000"/>
              </a:lnSpc>
              <a:buClr>
                <a:srgbClr val="455A64"/>
              </a:buClr>
              <a:buFont typeface="Roboto Slab"/>
              <a:buChar char="●"/>
              <a:defRPr>
                <a:solidFill>
                  <a:srgbClr val="455A64"/>
                </a:solidFill>
                <a:latin typeface="Roboto Slab"/>
                <a:ea typeface="Roboto Slab"/>
                <a:cs typeface="Roboto Slab"/>
              </a:defRPr>
            </a:lvl1pPr>
          </a:lstStyle>
          <a:p>
            <a:pPr marL="139700" indent="0" algn="ctr">
              <a:buNone/>
            </a:pPr>
            <a:r>
              <a:rPr lang="en" sz="7200" b="1" dirty="0">
                <a:solidFill>
                  <a:srgbClr val="C00000"/>
                </a:solidFill>
                <a:latin typeface="Century Gothic" panose="020B0502020202020204" pitchFamily="34" charset="0"/>
                <a:sym typeface="Roboto Slab"/>
                <a:rtl val="0"/>
              </a:rPr>
              <a:t>140M</a:t>
            </a:r>
          </a:p>
          <a:p>
            <a:pPr marL="139700" indent="0" algn="ctr">
              <a:buNone/>
            </a:pPr>
            <a:r>
              <a:rPr lang="pt-BR" sz="2800" dirty="0">
                <a:solidFill>
                  <a:srgbClr val="C00000"/>
                </a:solidFill>
                <a:latin typeface="Century Gothic" panose="020B0502020202020204" pitchFamily="34" charset="0"/>
                <a:sym typeface="Roboto Slab"/>
                <a:rtl val="0"/>
              </a:rPr>
              <a:t>Usuários</a:t>
            </a:r>
          </a:p>
          <a:p>
            <a:pPr marL="139700" indent="0" algn="ctr">
              <a:buNone/>
            </a:pPr>
            <a:r>
              <a:rPr lang="pt-BR" sz="2800" dirty="0">
                <a:solidFill>
                  <a:srgbClr val="C00000"/>
                </a:solidFill>
                <a:latin typeface="Century Gothic" panose="020B0502020202020204" pitchFamily="34" charset="0"/>
                <a:sym typeface="Roboto Slab"/>
                <a:rtl val="0"/>
              </a:rPr>
              <a:t> Conectados </a:t>
            </a:r>
            <a:endParaRPr lang="en" sz="2800" dirty="0">
              <a:solidFill>
                <a:srgbClr val="C00000"/>
              </a:solidFill>
              <a:latin typeface="Century Gothic" panose="020B0502020202020204" pitchFamily="34" charset="0"/>
              <a:sym typeface="Roboto Slab"/>
              <a:rtl val="0"/>
            </a:endParaRPr>
          </a:p>
        </p:txBody>
      </p:sp>
      <p:sp>
        <p:nvSpPr>
          <p:cNvPr id="111" name="Shape 497"/>
          <p:cNvSpPr txBox="1"/>
          <p:nvPr/>
        </p:nvSpPr>
        <p:spPr>
          <a:xfrm>
            <a:off x="20095007" y="10344479"/>
            <a:ext cx="3765723" cy="2016224"/>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457200" lvl="0" indent="-317500">
              <a:lnSpc>
                <a:spcPct val="115000"/>
              </a:lnSpc>
              <a:buClr>
                <a:srgbClr val="455A64"/>
              </a:buClr>
              <a:buFont typeface="Roboto Slab"/>
              <a:buChar char="●"/>
              <a:defRPr>
                <a:solidFill>
                  <a:srgbClr val="455A64"/>
                </a:solidFill>
                <a:latin typeface="Roboto Slab"/>
                <a:ea typeface="Roboto Slab"/>
                <a:cs typeface="Roboto Slab"/>
              </a:defRPr>
            </a:lvl1pPr>
          </a:lstStyle>
          <a:p>
            <a:pPr marL="139700" indent="0" algn="ctr">
              <a:buNone/>
            </a:pPr>
            <a:r>
              <a:rPr lang="en" sz="7200" b="1" dirty="0">
                <a:solidFill>
                  <a:srgbClr val="C00000"/>
                </a:solidFill>
                <a:latin typeface="Century Gothic" panose="020B0502020202020204" pitchFamily="34" charset="0"/>
                <a:sym typeface="Roboto Slab"/>
                <a:rtl val="0"/>
              </a:rPr>
              <a:t>300M</a:t>
            </a:r>
            <a:endParaRPr lang="en" sz="4000" b="1" dirty="0">
              <a:solidFill>
                <a:srgbClr val="C00000"/>
              </a:solidFill>
              <a:latin typeface="Century Gothic" panose="020B0502020202020204" pitchFamily="34" charset="0"/>
              <a:sym typeface="Roboto Slab"/>
              <a:rtl val="0"/>
            </a:endParaRPr>
          </a:p>
          <a:p>
            <a:pPr marL="139700" indent="0" algn="ctr">
              <a:lnSpc>
                <a:spcPct val="100000"/>
              </a:lnSpc>
              <a:buNone/>
            </a:pPr>
            <a:r>
              <a:rPr lang="en" sz="2800" dirty="0">
                <a:solidFill>
                  <a:srgbClr val="C00000"/>
                </a:solidFill>
                <a:latin typeface="Century Gothic" panose="020B0502020202020204" pitchFamily="34" charset="0"/>
                <a:sym typeface="Roboto Slab"/>
                <a:rtl val="0"/>
              </a:rPr>
              <a:t>Aparelhos </a:t>
            </a:r>
          </a:p>
        </p:txBody>
      </p:sp>
      <p:sp>
        <p:nvSpPr>
          <p:cNvPr id="112" name="Rectangle 111"/>
          <p:cNvSpPr/>
          <p:nvPr/>
        </p:nvSpPr>
        <p:spPr>
          <a:xfrm>
            <a:off x="20509115" y="12316728"/>
            <a:ext cx="3209533" cy="584775"/>
          </a:xfrm>
          <a:prstGeom prst="rect">
            <a:avLst/>
          </a:prstGeom>
        </p:spPr>
        <p:txBody>
          <a:bodyPr wrap="none">
            <a:spAutoFit/>
          </a:bodyPr>
          <a:lstStyle/>
          <a:p>
            <a:pPr marL="139700" indent="0" algn="ctr">
              <a:buNone/>
            </a:pPr>
            <a:r>
              <a:rPr lang="en" sz="3200" dirty="0">
                <a:solidFill>
                  <a:srgbClr val="C00000"/>
                </a:solidFill>
                <a:latin typeface="Century Gothic" panose="020B0502020202020204" pitchFamily="34" charset="0"/>
                <a:ea typeface="Roboto Slab"/>
                <a:cs typeface="Roboto Slab"/>
                <a:sym typeface="Roboto Slab"/>
                <a:rtl val="0"/>
              </a:rPr>
              <a:t>2,2 por pessoa</a:t>
            </a:r>
          </a:p>
        </p:txBody>
      </p:sp>
    </p:spTree>
    <p:extLst>
      <p:ext uri="{BB962C8B-B14F-4D97-AF65-F5344CB8AC3E}">
        <p14:creationId xmlns:p14="http://schemas.microsoft.com/office/powerpoint/2010/main" val="1327739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4766905" y="5882476"/>
            <a:ext cx="14850221" cy="2560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sz="10400" b="1" cap="all" spc="-723" dirty="0">
                <a:solidFill>
                  <a:srgbClr val="C82506"/>
                </a:solidFill>
                <a:latin typeface="Calibri"/>
                <a:ea typeface="Calibri"/>
                <a:cs typeface="Calibri"/>
                <a:sym typeface="Calibri"/>
              </a:rPr>
              <a:t>São </a:t>
            </a:r>
            <a:r>
              <a:rPr sz="10400" b="1" cap="all" spc="-723" dirty="0" err="1">
                <a:solidFill>
                  <a:srgbClr val="C82506"/>
                </a:solidFill>
                <a:latin typeface="Calibri"/>
                <a:ea typeface="Calibri"/>
                <a:cs typeface="Calibri"/>
                <a:sym typeface="Calibri"/>
              </a:rPr>
              <a:t>elas</a:t>
            </a:r>
            <a:r>
              <a:rPr sz="10400" b="1" cap="all" spc="-723" dirty="0">
                <a:solidFill>
                  <a:srgbClr val="C82506"/>
                </a:solidFill>
                <a:latin typeface="Calibri"/>
                <a:ea typeface="Calibri"/>
                <a:cs typeface="Calibri"/>
                <a:sym typeface="Calibri"/>
              </a:rPr>
              <a:t> </a:t>
            </a:r>
            <a:r>
              <a:rPr sz="10400" b="1" cap="all" spc="-723" dirty="0" err="1">
                <a:solidFill>
                  <a:srgbClr val="C82506"/>
                </a:solidFill>
                <a:latin typeface="Calibri"/>
                <a:ea typeface="Calibri"/>
                <a:cs typeface="Calibri"/>
                <a:sym typeface="Calibri"/>
              </a:rPr>
              <a:t>que</a:t>
            </a:r>
            <a:r>
              <a:rPr sz="10400" b="1" cap="all" spc="-723" dirty="0">
                <a:solidFill>
                  <a:srgbClr val="C82506"/>
                </a:solidFill>
                <a:latin typeface="Calibri"/>
                <a:ea typeface="Calibri"/>
                <a:cs typeface="Calibri"/>
                <a:sym typeface="Calibri"/>
              </a:rPr>
              <a:t> </a:t>
            </a:r>
            <a:r>
              <a:rPr sz="10400" b="1" cap="all" spc="-723" dirty="0" err="1">
                <a:solidFill>
                  <a:srgbClr val="C82506"/>
                </a:solidFill>
                <a:latin typeface="Calibri"/>
                <a:ea typeface="Calibri"/>
                <a:cs typeface="Calibri"/>
                <a:sym typeface="Calibri"/>
              </a:rPr>
              <a:t>escolhem</a:t>
            </a:r>
            <a:r>
              <a:rPr sz="10400" b="1" cap="all" spc="-723" dirty="0">
                <a:solidFill>
                  <a:srgbClr val="C82506"/>
                </a:solidFill>
                <a:latin typeface="Calibri"/>
                <a:ea typeface="Calibri"/>
                <a:cs typeface="Calibri"/>
                <a:sym typeface="Calibri"/>
              </a:rPr>
              <a:t> </a:t>
            </a:r>
            <a:endParaRPr dirty="0">
              <a:latin typeface="Helvetica Light"/>
              <a:ea typeface="Helvetica Light"/>
              <a:cs typeface="Helvetica Light"/>
              <a:sym typeface="Helvetica Light"/>
            </a:endParaRPr>
          </a:p>
          <a:p>
            <a:pPr lvl="0">
              <a:lnSpc>
                <a:spcPct val="80000"/>
              </a:lnSpc>
              <a:defRPr sz="1800"/>
            </a:pPr>
            <a:r>
              <a:rPr sz="10400" b="1" cap="all" spc="-723" dirty="0" err="1">
                <a:solidFill>
                  <a:srgbClr val="C82506"/>
                </a:solidFill>
                <a:latin typeface="Calibri"/>
                <a:ea typeface="Calibri"/>
                <a:cs typeface="Calibri"/>
                <a:sym typeface="Calibri"/>
              </a:rPr>
              <a:t>quando</a:t>
            </a:r>
            <a:r>
              <a:rPr sz="10400" b="1" cap="all" spc="-723" dirty="0">
                <a:solidFill>
                  <a:srgbClr val="C82506"/>
                </a:solidFill>
                <a:latin typeface="Calibri"/>
                <a:ea typeface="Calibri"/>
                <a:cs typeface="Calibri"/>
                <a:sym typeface="Calibri"/>
              </a:rPr>
              <a:t> e </a:t>
            </a:r>
            <a:r>
              <a:rPr sz="10400" b="1" cap="all" spc="-723" dirty="0" err="1">
                <a:solidFill>
                  <a:srgbClr val="C82506"/>
                </a:solidFill>
                <a:latin typeface="Calibri"/>
                <a:ea typeface="Calibri"/>
                <a:cs typeface="Calibri"/>
                <a:sym typeface="Calibri"/>
              </a:rPr>
              <a:t>onde</a:t>
            </a:r>
            <a:r>
              <a:rPr sz="10400" b="1" cap="all" spc="-723" dirty="0">
                <a:solidFill>
                  <a:srgbClr val="C82506"/>
                </a:solidFill>
                <a:latin typeface="Calibri"/>
                <a:ea typeface="Calibri"/>
                <a:cs typeface="Calibri"/>
                <a:sym typeface="Calibri"/>
              </a:rPr>
              <a:t> se </a:t>
            </a:r>
            <a:r>
              <a:rPr sz="10400" b="1" cap="all" spc="-723" dirty="0" err="1">
                <a:solidFill>
                  <a:srgbClr val="C82506"/>
                </a:solidFill>
                <a:latin typeface="Calibri"/>
                <a:ea typeface="Calibri"/>
                <a:cs typeface="Calibri"/>
                <a:sym typeface="Calibri"/>
              </a:rPr>
              <a:t>engajar</a:t>
            </a:r>
            <a:r>
              <a:rPr sz="10400" b="1" cap="all" spc="-723" dirty="0">
                <a:solidFill>
                  <a:srgbClr val="C82506"/>
                </a:solidFill>
                <a:latin typeface="Calibri"/>
                <a:ea typeface="Calibri"/>
                <a:cs typeface="Calibri"/>
                <a:sym typeface="Calibri"/>
              </a:rPr>
              <a:t>.</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nvSpPr>
        <p:spPr>
          <a:xfrm>
            <a:off x="6722950" y="4226574"/>
            <a:ext cx="12603130" cy="686957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just">
              <a:lnSpc>
                <a:spcPct val="80000"/>
              </a:lnSpc>
              <a:defRPr sz="1800"/>
            </a:pPr>
            <a:r>
              <a:rPr b="1" spc="-349" dirty="0">
                <a:latin typeface="Calibri"/>
                <a:ea typeface="Calibri"/>
                <a:cs typeface="Calibri"/>
                <a:sym typeface="Calibri"/>
              </a:rPr>
              <a:t> </a:t>
            </a:r>
            <a:endParaRPr b="1" spc="-125" dirty="0">
              <a:latin typeface="Calibri"/>
              <a:ea typeface="Calibri"/>
              <a:cs typeface="Calibri"/>
              <a:sym typeface="Calibri"/>
            </a:endParaRPr>
          </a:p>
          <a:p>
            <a:pPr lvl="0" algn="just">
              <a:lnSpc>
                <a:spcPct val="90000"/>
              </a:lnSpc>
              <a:defRPr sz="1800"/>
            </a:pPr>
            <a:r>
              <a:rPr sz="12000" b="1" cap="all" spc="-840" dirty="0">
                <a:solidFill>
                  <a:srgbClr val="C82506"/>
                </a:solidFill>
                <a:latin typeface="Calibri"/>
                <a:ea typeface="Calibri"/>
                <a:cs typeface="Calibri"/>
                <a:sym typeface="Calibri"/>
              </a:rPr>
              <a:t>para a </a:t>
            </a:r>
            <a:r>
              <a:rPr sz="12000" b="1" cap="all" spc="-840" dirty="0" err="1">
                <a:solidFill>
                  <a:srgbClr val="C82506"/>
                </a:solidFill>
                <a:latin typeface="Calibri"/>
                <a:ea typeface="Calibri"/>
                <a:cs typeface="Calibri"/>
                <a:sym typeface="Calibri"/>
              </a:rPr>
              <a:t>pessoa</a:t>
            </a:r>
            <a:r>
              <a:rPr sz="12000" b="1" cap="all" spc="-840" dirty="0">
                <a:solidFill>
                  <a:srgbClr val="C82506"/>
                </a:solidFill>
                <a:latin typeface="Calibri"/>
                <a:ea typeface="Calibri"/>
                <a:cs typeface="Calibri"/>
                <a:sym typeface="Calibri"/>
              </a:rPr>
              <a:t> </a:t>
            </a:r>
            <a:r>
              <a:rPr sz="12000" b="1" cap="all" spc="-840" dirty="0" err="1">
                <a:solidFill>
                  <a:srgbClr val="C82506"/>
                </a:solidFill>
                <a:latin typeface="Calibri"/>
                <a:ea typeface="Calibri"/>
                <a:cs typeface="Calibri"/>
                <a:sym typeface="Calibri"/>
              </a:rPr>
              <a:t>certa</a:t>
            </a:r>
            <a:endParaRPr sz="12000" b="1" cap="all" spc="-840" dirty="0">
              <a:solidFill>
                <a:srgbClr val="C82506"/>
              </a:solidFill>
              <a:latin typeface="Calibri"/>
              <a:ea typeface="Calibri"/>
              <a:cs typeface="Calibri"/>
              <a:sym typeface="Calibri"/>
            </a:endParaRPr>
          </a:p>
          <a:p>
            <a:pPr lvl="0" algn="just">
              <a:lnSpc>
                <a:spcPct val="90000"/>
              </a:lnSpc>
              <a:defRPr sz="1800"/>
            </a:pPr>
            <a:r>
              <a:rPr sz="12000" b="1" cap="all" spc="-840" dirty="0">
                <a:solidFill>
                  <a:srgbClr val="C82506"/>
                </a:solidFill>
                <a:latin typeface="Calibri"/>
                <a:ea typeface="Calibri"/>
                <a:cs typeface="Calibri"/>
                <a:sym typeface="Calibri"/>
              </a:rPr>
              <a:t>a </a:t>
            </a:r>
            <a:r>
              <a:rPr sz="12000" b="1" cap="all" spc="-840" dirty="0" err="1">
                <a:solidFill>
                  <a:srgbClr val="C82506"/>
                </a:solidFill>
                <a:latin typeface="Calibri"/>
                <a:ea typeface="Calibri"/>
                <a:cs typeface="Calibri"/>
                <a:sym typeface="Calibri"/>
              </a:rPr>
              <a:t>mensagem</a:t>
            </a:r>
            <a:r>
              <a:rPr sz="12000" b="1" cap="all" spc="-840" dirty="0">
                <a:solidFill>
                  <a:srgbClr val="C82506"/>
                </a:solidFill>
                <a:latin typeface="Calibri"/>
                <a:ea typeface="Calibri"/>
                <a:cs typeface="Calibri"/>
                <a:sym typeface="Calibri"/>
              </a:rPr>
              <a:t> </a:t>
            </a:r>
            <a:r>
              <a:rPr sz="12000" b="1" cap="all" spc="-840" dirty="0" err="1">
                <a:solidFill>
                  <a:srgbClr val="C82506"/>
                </a:solidFill>
                <a:latin typeface="Calibri"/>
                <a:ea typeface="Calibri"/>
                <a:cs typeface="Calibri"/>
                <a:sym typeface="Calibri"/>
              </a:rPr>
              <a:t>certa</a:t>
            </a:r>
            <a:endParaRPr sz="12000" b="1" cap="all" spc="-840" dirty="0">
              <a:solidFill>
                <a:srgbClr val="C82506"/>
              </a:solidFill>
              <a:latin typeface="Calibri"/>
              <a:ea typeface="Calibri"/>
              <a:cs typeface="Calibri"/>
              <a:sym typeface="Calibri"/>
            </a:endParaRPr>
          </a:p>
          <a:p>
            <a:pPr lvl="0" algn="just">
              <a:lnSpc>
                <a:spcPct val="90000"/>
              </a:lnSpc>
              <a:defRPr sz="1800"/>
            </a:pPr>
            <a:r>
              <a:rPr sz="12000" b="1" cap="all" spc="-840" dirty="0">
                <a:solidFill>
                  <a:srgbClr val="C82506"/>
                </a:solidFill>
                <a:latin typeface="Calibri"/>
                <a:ea typeface="Calibri"/>
                <a:cs typeface="Calibri"/>
                <a:sym typeface="Calibri"/>
              </a:rPr>
              <a:t>no </a:t>
            </a:r>
            <a:r>
              <a:rPr sz="12000" b="1" cap="all" spc="-840" dirty="0" err="1">
                <a:solidFill>
                  <a:srgbClr val="C82506"/>
                </a:solidFill>
                <a:latin typeface="Calibri"/>
                <a:ea typeface="Calibri"/>
                <a:cs typeface="Calibri"/>
                <a:sym typeface="Calibri"/>
              </a:rPr>
              <a:t>momento</a:t>
            </a:r>
            <a:r>
              <a:rPr sz="12000" b="1" cap="all" spc="-840" dirty="0">
                <a:solidFill>
                  <a:srgbClr val="C82506"/>
                </a:solidFill>
                <a:latin typeface="Calibri"/>
                <a:ea typeface="Calibri"/>
                <a:cs typeface="Calibri"/>
                <a:sym typeface="Calibri"/>
              </a:rPr>
              <a:t> </a:t>
            </a:r>
            <a:r>
              <a:rPr sz="12000" b="1" cap="all" spc="-840" dirty="0" err="1">
                <a:solidFill>
                  <a:srgbClr val="C82506"/>
                </a:solidFill>
                <a:latin typeface="Calibri"/>
                <a:ea typeface="Calibri"/>
                <a:cs typeface="Calibri"/>
                <a:sym typeface="Calibri"/>
              </a:rPr>
              <a:t>certo</a:t>
            </a:r>
            <a:endParaRPr sz="12000" b="1" cap="all" spc="-840" dirty="0">
              <a:solidFill>
                <a:srgbClr val="C82506"/>
              </a:solidFill>
              <a:latin typeface="Calibri"/>
              <a:ea typeface="Calibri"/>
              <a:cs typeface="Calibri"/>
              <a:sym typeface="Calibri"/>
            </a:endParaRPr>
          </a:p>
          <a:p>
            <a:pPr lvl="0" algn="just">
              <a:lnSpc>
                <a:spcPct val="90000"/>
              </a:lnSpc>
              <a:defRPr sz="1800"/>
            </a:pPr>
            <a:r>
              <a:rPr sz="12000" b="1" cap="all" spc="-840" dirty="0">
                <a:solidFill>
                  <a:srgbClr val="C82506"/>
                </a:solidFill>
                <a:latin typeface="Calibri"/>
                <a:ea typeface="Calibri"/>
                <a:cs typeface="Calibri"/>
                <a:sym typeface="Calibri"/>
              </a:rPr>
              <a:t>no </a:t>
            </a:r>
            <a:r>
              <a:rPr sz="12000" b="1" cap="all" spc="-840" dirty="0" err="1">
                <a:solidFill>
                  <a:srgbClr val="C82506"/>
                </a:solidFill>
                <a:latin typeface="Calibri"/>
                <a:ea typeface="Calibri"/>
                <a:cs typeface="Calibri"/>
                <a:sym typeface="Calibri"/>
              </a:rPr>
              <a:t>lugar</a:t>
            </a:r>
            <a:r>
              <a:rPr sz="12000" b="1" cap="all" spc="-840" dirty="0">
                <a:solidFill>
                  <a:srgbClr val="C82506"/>
                </a:solidFill>
                <a:latin typeface="Calibri"/>
                <a:ea typeface="Calibri"/>
                <a:cs typeface="Calibri"/>
                <a:sym typeface="Calibri"/>
              </a:rPr>
              <a:t> </a:t>
            </a:r>
            <a:r>
              <a:rPr sz="12000" b="1" cap="all" spc="-840" dirty="0" err="1">
                <a:solidFill>
                  <a:srgbClr val="C82506"/>
                </a:solidFill>
                <a:latin typeface="Calibri"/>
                <a:ea typeface="Calibri"/>
                <a:cs typeface="Calibri"/>
                <a:sym typeface="Calibri"/>
              </a:rPr>
              <a:t>certo</a:t>
            </a:r>
            <a:r>
              <a:rPr sz="12000" b="1" cap="all" spc="-840" dirty="0">
                <a:solidFill>
                  <a:srgbClr val="C82506"/>
                </a:solidFill>
                <a:latin typeface="Calibri"/>
                <a:ea typeface="Calibri"/>
                <a:cs typeface="Calibri"/>
                <a:sym typeface="Calibri"/>
              </a:rPr>
              <a:t>.</a:t>
            </a:r>
          </a:p>
        </p:txBody>
      </p:sp>
      <p:pic>
        <p:nvPicPr>
          <p:cNvPr id="305" name="image60.png"/>
          <p:cNvPicPr/>
          <p:nvPr/>
        </p:nvPicPr>
        <p:blipFill>
          <a:blip r:embed="rId2">
            <a:extLst/>
          </a:blip>
          <a:stretch>
            <a:fillRect/>
          </a:stretch>
        </p:blipFill>
        <p:spPr>
          <a:xfrm>
            <a:off x="5164980" y="8226152"/>
            <a:ext cx="942595" cy="905061"/>
          </a:xfrm>
          <a:prstGeom prst="rect">
            <a:avLst/>
          </a:prstGeom>
          <a:ln w="12700">
            <a:miter lim="400000"/>
          </a:ln>
        </p:spPr>
      </p:pic>
      <p:pic>
        <p:nvPicPr>
          <p:cNvPr id="306" name="image61.png"/>
          <p:cNvPicPr/>
          <p:nvPr/>
        </p:nvPicPr>
        <p:blipFill>
          <a:blip r:embed="rId3">
            <a:extLst/>
          </a:blip>
          <a:stretch>
            <a:fillRect/>
          </a:stretch>
        </p:blipFill>
        <p:spPr>
          <a:xfrm>
            <a:off x="4968073" y="6569968"/>
            <a:ext cx="1336360" cy="1021221"/>
          </a:xfrm>
          <a:prstGeom prst="rect">
            <a:avLst/>
          </a:prstGeom>
          <a:ln w="12700">
            <a:miter lim="400000"/>
          </a:ln>
        </p:spPr>
      </p:pic>
      <p:pic>
        <p:nvPicPr>
          <p:cNvPr id="307" name="image62.png"/>
          <p:cNvPicPr/>
          <p:nvPr/>
        </p:nvPicPr>
        <p:blipFill>
          <a:blip r:embed="rId4">
            <a:extLst/>
          </a:blip>
          <a:stretch>
            <a:fillRect/>
          </a:stretch>
        </p:blipFill>
        <p:spPr>
          <a:xfrm>
            <a:off x="5039265" y="4697760"/>
            <a:ext cx="1193976" cy="1124453"/>
          </a:xfrm>
          <a:prstGeom prst="rect">
            <a:avLst/>
          </a:prstGeom>
          <a:ln w="12700">
            <a:miter lim="400000"/>
          </a:ln>
        </p:spPr>
      </p:pic>
      <p:pic>
        <p:nvPicPr>
          <p:cNvPr id="308" name="image63.png"/>
          <p:cNvPicPr/>
          <p:nvPr/>
        </p:nvPicPr>
        <p:blipFill>
          <a:blip r:embed="rId5">
            <a:extLst/>
          </a:blip>
          <a:stretch>
            <a:fillRect/>
          </a:stretch>
        </p:blipFill>
        <p:spPr>
          <a:xfrm>
            <a:off x="5039265" y="9522296"/>
            <a:ext cx="1193976" cy="1250357"/>
          </a:xfrm>
          <a:prstGeom prst="rect">
            <a:avLst/>
          </a:prstGeom>
          <a:ln w="12700">
            <a:miter lim="400000"/>
          </a:ln>
        </p:spPr>
      </p:pic>
      <p:sp>
        <p:nvSpPr>
          <p:cNvPr id="8" name="Shape 294"/>
          <p:cNvSpPr/>
          <p:nvPr/>
        </p:nvSpPr>
        <p:spPr>
          <a:xfrm>
            <a:off x="541550" y="1536229"/>
            <a:ext cx="23099722" cy="157735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2500" b="1" cap="all" spc="-723" dirty="0">
                <a:solidFill>
                  <a:schemeClr val="tx1">
                    <a:lumMod val="50000"/>
                    <a:lumOff val="50000"/>
                  </a:schemeClr>
                </a:solidFill>
                <a:latin typeface="Calibri"/>
                <a:ea typeface="Calibri"/>
                <a:cs typeface="Calibri"/>
                <a:sym typeface="Calibri"/>
              </a:rPr>
              <a:t>Comunicar com eficiência é falar:</a:t>
            </a:r>
            <a:endParaRPr sz="12500" b="1" cap="all" spc="-723" dirty="0">
              <a:solidFill>
                <a:schemeClr val="tx1">
                  <a:lumMod val="50000"/>
                  <a:lumOff val="50000"/>
                </a:schemeClr>
              </a:solidFill>
              <a:latin typeface="Calibri"/>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image60.png"/>
          <p:cNvPicPr/>
          <p:nvPr/>
        </p:nvPicPr>
        <p:blipFill>
          <a:blip r:embed="rId2">
            <a:extLst/>
          </a:blip>
          <a:stretch>
            <a:fillRect/>
          </a:stretch>
        </p:blipFill>
        <p:spPr>
          <a:xfrm>
            <a:off x="5865417" y="1463395"/>
            <a:ext cx="942595" cy="905061"/>
          </a:xfrm>
          <a:prstGeom prst="rect">
            <a:avLst/>
          </a:prstGeom>
          <a:ln w="12700">
            <a:miter lim="400000"/>
          </a:ln>
        </p:spPr>
      </p:pic>
      <p:sp>
        <p:nvSpPr>
          <p:cNvPr id="366" name="Shape 366"/>
          <p:cNvSpPr/>
          <p:nvPr/>
        </p:nvSpPr>
        <p:spPr>
          <a:xfrm>
            <a:off x="5591510" y="9229589"/>
            <a:ext cx="13200985" cy="130202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rgbClr val="C82506"/>
                </a:solidFill>
                <a:latin typeface="Calibri"/>
                <a:ea typeface="Calibri"/>
                <a:cs typeface="Calibri"/>
                <a:sym typeface="Calibri"/>
              </a:rPr>
              <a:t>Momentos de real intenção </a:t>
            </a:r>
            <a:endParaRPr lang="pt-BR" dirty="0">
              <a:latin typeface="Helvetica Light"/>
              <a:ea typeface="Helvetica Light"/>
              <a:cs typeface="Helvetica Light"/>
              <a:sym typeface="Helvetica Light"/>
            </a:endParaRPr>
          </a:p>
        </p:txBody>
      </p:sp>
      <p:sp>
        <p:nvSpPr>
          <p:cNvPr id="367" name="Shape 367"/>
          <p:cNvSpPr/>
          <p:nvPr/>
        </p:nvSpPr>
        <p:spPr>
          <a:xfrm>
            <a:off x="10761480" y="6929601"/>
            <a:ext cx="2861040" cy="86177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70000"/>
              </a:lnSpc>
              <a:defRPr sz="1800"/>
            </a:pPr>
            <a:r>
              <a:rPr sz="4000" b="1" cap="all" spc="-280">
                <a:latin typeface="Calibri"/>
                <a:ea typeface="Calibri"/>
                <a:cs typeface="Calibri"/>
                <a:sym typeface="Calibri"/>
              </a:rPr>
              <a:t>Descobrindo </a:t>
            </a:r>
            <a:endParaRPr>
              <a:latin typeface="Helvetica Light"/>
              <a:ea typeface="Helvetica Light"/>
              <a:cs typeface="Helvetica Light"/>
              <a:sym typeface="Helvetica Light"/>
            </a:endParaRPr>
          </a:p>
          <a:p>
            <a:pPr lvl="0">
              <a:lnSpc>
                <a:spcPct val="70000"/>
              </a:lnSpc>
              <a:defRPr sz="1800"/>
            </a:pPr>
            <a:r>
              <a:rPr sz="4000" b="1" cap="all" spc="-280">
                <a:latin typeface="Calibri"/>
                <a:ea typeface="Calibri"/>
                <a:cs typeface="Calibri"/>
                <a:sym typeface="Calibri"/>
              </a:rPr>
              <a:t>coisas novas </a:t>
            </a:r>
          </a:p>
        </p:txBody>
      </p:sp>
      <p:sp>
        <p:nvSpPr>
          <p:cNvPr id="368" name="Shape 368"/>
          <p:cNvSpPr/>
          <p:nvPr/>
        </p:nvSpPr>
        <p:spPr>
          <a:xfrm>
            <a:off x="3601144" y="6929601"/>
            <a:ext cx="3008517" cy="86177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70000"/>
              </a:lnSpc>
              <a:defRPr sz="1800"/>
            </a:pPr>
            <a:r>
              <a:rPr sz="4000" b="1" cap="all" spc="-280">
                <a:latin typeface="Calibri"/>
                <a:ea typeface="Calibri"/>
                <a:cs typeface="Calibri"/>
                <a:sym typeface="Calibri"/>
              </a:rPr>
              <a:t>PROCURANDO</a:t>
            </a:r>
            <a:endParaRPr>
              <a:latin typeface="Helvetica Light"/>
              <a:ea typeface="Helvetica Light"/>
              <a:cs typeface="Helvetica Light"/>
              <a:sym typeface="Helvetica Light"/>
            </a:endParaRPr>
          </a:p>
          <a:p>
            <a:pPr lvl="0">
              <a:lnSpc>
                <a:spcPct val="70000"/>
              </a:lnSpc>
              <a:defRPr sz="1800"/>
            </a:pPr>
            <a:r>
              <a:rPr sz="4000" b="1" cap="all" spc="-280">
                <a:latin typeface="Calibri"/>
                <a:ea typeface="Calibri"/>
                <a:cs typeface="Calibri"/>
                <a:sym typeface="Calibri"/>
              </a:rPr>
              <a:t>POR respostas</a:t>
            </a:r>
          </a:p>
        </p:txBody>
      </p:sp>
      <p:sp>
        <p:nvSpPr>
          <p:cNvPr id="369" name="Shape 369"/>
          <p:cNvSpPr/>
          <p:nvPr/>
        </p:nvSpPr>
        <p:spPr>
          <a:xfrm>
            <a:off x="17456824" y="6929601"/>
            <a:ext cx="2881557" cy="86177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70000"/>
              </a:lnSpc>
              <a:defRPr sz="1800"/>
            </a:pPr>
            <a:r>
              <a:rPr sz="4000" b="1" cap="all" spc="-280">
                <a:latin typeface="Calibri"/>
                <a:ea typeface="Calibri"/>
                <a:cs typeface="Calibri"/>
                <a:sym typeface="Calibri"/>
              </a:rPr>
              <a:t>Ou tomando </a:t>
            </a:r>
            <a:endParaRPr>
              <a:latin typeface="Helvetica Light"/>
              <a:ea typeface="Helvetica Light"/>
              <a:cs typeface="Helvetica Light"/>
              <a:sym typeface="Helvetica Light"/>
            </a:endParaRPr>
          </a:p>
          <a:p>
            <a:pPr lvl="0">
              <a:lnSpc>
                <a:spcPct val="70000"/>
              </a:lnSpc>
              <a:defRPr sz="1800"/>
            </a:pPr>
            <a:r>
              <a:rPr sz="4000" b="1" cap="all" spc="-280">
                <a:latin typeface="Calibri"/>
                <a:ea typeface="Calibri"/>
                <a:cs typeface="Calibri"/>
                <a:sym typeface="Calibri"/>
              </a:rPr>
              <a:t>uma decisão</a:t>
            </a:r>
          </a:p>
        </p:txBody>
      </p:sp>
      <p:sp>
        <p:nvSpPr>
          <p:cNvPr id="370" name="Shape 370"/>
          <p:cNvSpPr/>
          <p:nvPr/>
        </p:nvSpPr>
        <p:spPr>
          <a:xfrm>
            <a:off x="3204464" y="7691536"/>
            <a:ext cx="17388549" cy="8181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558"/>
                </a:lnTo>
                <a:lnTo>
                  <a:pt x="10823" y="14558"/>
                </a:lnTo>
                <a:lnTo>
                  <a:pt x="11198" y="21600"/>
                </a:lnTo>
                <a:lnTo>
                  <a:pt x="11557" y="14755"/>
                </a:lnTo>
                <a:lnTo>
                  <a:pt x="21600" y="14755"/>
                </a:lnTo>
                <a:lnTo>
                  <a:pt x="21600" y="4359"/>
                </a:lnTo>
              </a:path>
            </a:pathLst>
          </a:custGeom>
          <a:ln w="63500">
            <a:solidFill/>
          </a:ln>
          <a:effectLst>
            <a:outerShdw blurRad="101600" dist="77645" dir="5400000" rotWithShape="0">
              <a:srgbClr val="000000">
                <a:alpha val="22896"/>
              </a:srgbClr>
            </a:outerShdw>
          </a:effectLst>
        </p:spPr>
        <p:txBody>
          <a:bodyPr lIns="0" tIns="0" rIns="0" bIns="0"/>
          <a:lstStyle/>
          <a:p>
            <a:pPr algn="l" defTabSz="457093">
              <a:defRPr sz="1200"/>
            </a:pPr>
            <a:endParaRPr/>
          </a:p>
        </p:txBody>
      </p:sp>
      <p:pic>
        <p:nvPicPr>
          <p:cNvPr id="371" name="image20.png"/>
          <p:cNvPicPr/>
          <p:nvPr/>
        </p:nvPicPr>
        <p:blipFill>
          <a:blip r:embed="rId3">
            <a:extLst/>
          </a:blip>
          <a:stretch>
            <a:fillRect/>
          </a:stretch>
        </p:blipFill>
        <p:spPr>
          <a:xfrm>
            <a:off x="3227009" y="5307969"/>
            <a:ext cx="3756835" cy="713800"/>
          </a:xfrm>
          <a:prstGeom prst="rect">
            <a:avLst/>
          </a:prstGeom>
          <a:ln w="12700">
            <a:miter lim="400000"/>
          </a:ln>
        </p:spPr>
      </p:pic>
      <p:pic>
        <p:nvPicPr>
          <p:cNvPr id="372" name="image69.png"/>
          <p:cNvPicPr/>
          <p:nvPr/>
        </p:nvPicPr>
        <p:blipFill>
          <a:blip r:embed="rId4">
            <a:extLst/>
          </a:blip>
          <a:stretch>
            <a:fillRect/>
          </a:stretch>
        </p:blipFill>
        <p:spPr>
          <a:xfrm>
            <a:off x="6983428" y="5578971"/>
            <a:ext cx="560509" cy="1527387"/>
          </a:xfrm>
          <a:prstGeom prst="rect">
            <a:avLst/>
          </a:prstGeom>
          <a:ln w="12700">
            <a:miter lim="400000"/>
          </a:ln>
        </p:spPr>
      </p:pic>
      <p:pic>
        <p:nvPicPr>
          <p:cNvPr id="373" name="image20.png"/>
          <p:cNvPicPr/>
          <p:nvPr/>
        </p:nvPicPr>
        <p:blipFill>
          <a:blip r:embed="rId3">
            <a:extLst/>
          </a:blip>
          <a:stretch>
            <a:fillRect/>
          </a:stretch>
        </p:blipFill>
        <p:spPr>
          <a:xfrm>
            <a:off x="10364382" y="5307969"/>
            <a:ext cx="3756837" cy="713800"/>
          </a:xfrm>
          <a:prstGeom prst="rect">
            <a:avLst/>
          </a:prstGeom>
          <a:ln w="12700">
            <a:miter lim="400000"/>
          </a:ln>
        </p:spPr>
      </p:pic>
      <p:pic>
        <p:nvPicPr>
          <p:cNvPr id="374" name="image69.png"/>
          <p:cNvPicPr/>
          <p:nvPr/>
        </p:nvPicPr>
        <p:blipFill>
          <a:blip r:embed="rId4">
            <a:extLst/>
          </a:blip>
          <a:stretch>
            <a:fillRect/>
          </a:stretch>
        </p:blipFill>
        <p:spPr>
          <a:xfrm>
            <a:off x="14120831" y="5578971"/>
            <a:ext cx="560509" cy="1527387"/>
          </a:xfrm>
          <a:prstGeom prst="rect">
            <a:avLst/>
          </a:prstGeom>
          <a:ln w="12700">
            <a:miter lim="400000"/>
          </a:ln>
        </p:spPr>
      </p:pic>
      <p:pic>
        <p:nvPicPr>
          <p:cNvPr id="375" name="image20.png"/>
          <p:cNvPicPr/>
          <p:nvPr/>
        </p:nvPicPr>
        <p:blipFill>
          <a:blip r:embed="rId3">
            <a:extLst/>
          </a:blip>
          <a:stretch>
            <a:fillRect/>
          </a:stretch>
        </p:blipFill>
        <p:spPr>
          <a:xfrm>
            <a:off x="16979787" y="5307969"/>
            <a:ext cx="3756837" cy="713800"/>
          </a:xfrm>
          <a:prstGeom prst="rect">
            <a:avLst/>
          </a:prstGeom>
          <a:ln w="12700">
            <a:miter lim="400000"/>
          </a:ln>
        </p:spPr>
      </p:pic>
      <p:pic>
        <p:nvPicPr>
          <p:cNvPr id="376" name="image69.png"/>
          <p:cNvPicPr/>
          <p:nvPr/>
        </p:nvPicPr>
        <p:blipFill>
          <a:blip r:embed="rId4">
            <a:extLst/>
          </a:blip>
          <a:stretch>
            <a:fillRect/>
          </a:stretch>
        </p:blipFill>
        <p:spPr>
          <a:xfrm>
            <a:off x="20736236" y="5578971"/>
            <a:ext cx="560509" cy="1527387"/>
          </a:xfrm>
          <a:prstGeom prst="rect">
            <a:avLst/>
          </a:prstGeom>
          <a:ln w="12700">
            <a:miter lim="400000"/>
          </a:ln>
        </p:spPr>
      </p:pic>
      <p:sp>
        <p:nvSpPr>
          <p:cNvPr id="16" name="Shape 344"/>
          <p:cNvSpPr/>
          <p:nvPr/>
        </p:nvSpPr>
        <p:spPr>
          <a:xfrm>
            <a:off x="6773174" y="1305179"/>
            <a:ext cx="10837669" cy="124752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sz="10100" b="1" spc="-701" dirty="0">
                <a:latin typeface="Calibri"/>
                <a:ea typeface="Calibri"/>
                <a:cs typeface="Calibri"/>
                <a:sym typeface="Calibri"/>
              </a:rPr>
              <a:t> </a:t>
            </a:r>
            <a:r>
              <a:rPr lang="pt-BR" sz="10100" b="1" cap="all" spc="-701" dirty="0">
                <a:solidFill>
                  <a:srgbClr val="C82506"/>
                </a:solidFill>
                <a:latin typeface="Calibri"/>
                <a:ea typeface="Calibri"/>
                <a:cs typeface="Calibri"/>
                <a:sym typeface="Calibri"/>
              </a:rPr>
              <a:t>no momento certo</a:t>
            </a:r>
            <a:endParaRPr sz="10100" b="1" cap="all" spc="-701" dirty="0">
              <a:solidFill>
                <a:srgbClr val="C82506"/>
              </a:solidFill>
              <a:latin typeface="Calibri"/>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1606824" y="5113810"/>
            <a:ext cx="21501748" cy="25926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80000"/>
              </a:lnSpc>
              <a:defRPr sz="1800"/>
            </a:pPr>
            <a:r>
              <a:rPr lang="pt-BR" sz="10400" b="1" cap="all" spc="-723" dirty="0">
                <a:solidFill>
                  <a:srgbClr val="C82506"/>
                </a:solidFill>
                <a:latin typeface="Calibri"/>
                <a:ea typeface="Calibri"/>
                <a:cs typeface="Calibri"/>
                <a:sym typeface="Calibri"/>
              </a:rPr>
              <a:t>E COMO ESTAMOS REVOLUCIONANDO A FORMA DE FALAR COM O CONSUMIDOR?</a:t>
            </a:r>
            <a:endParaRPr sz="10400" b="1" cap="all" spc="-723" dirty="0">
              <a:solidFill>
                <a:srgbClr val="C82506"/>
              </a:solidFill>
              <a:latin typeface="Calibri"/>
              <a:ea typeface="Calibri"/>
              <a:cs typeface="Calibri"/>
              <a:sym typeface="Calibri"/>
            </a:endParaRPr>
          </a:p>
        </p:txBody>
      </p:sp>
    </p:spTree>
    <p:extLst>
      <p:ext uri="{BB962C8B-B14F-4D97-AF65-F5344CB8AC3E}">
        <p14:creationId xmlns:p14="http://schemas.microsoft.com/office/powerpoint/2010/main" val="164490418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5535140" y="6506653"/>
            <a:ext cx="13313774" cy="131234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cap="all" spc="-723" dirty="0">
                <a:solidFill>
                  <a:srgbClr val="C82506"/>
                </a:solidFill>
                <a:latin typeface="Calibri"/>
                <a:ea typeface="Calibri"/>
                <a:cs typeface="Calibri"/>
                <a:sym typeface="Calibri"/>
              </a:rPr>
              <a:t>Via mídia programática</a:t>
            </a:r>
            <a:endParaRPr sz="10400" b="1" cap="all" spc="-723" dirty="0">
              <a:solidFill>
                <a:srgbClr val="C82506"/>
              </a:solidFill>
              <a:latin typeface="Calibri"/>
              <a:ea typeface="Calibri"/>
              <a:cs typeface="Calibri"/>
              <a:sym typeface="Calibri"/>
            </a:endParaRPr>
          </a:p>
        </p:txBody>
      </p:sp>
    </p:spTree>
    <p:extLst>
      <p:ext uri="{BB962C8B-B14F-4D97-AF65-F5344CB8AC3E}">
        <p14:creationId xmlns:p14="http://schemas.microsoft.com/office/powerpoint/2010/main" val="400101528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Agrupar 54"/>
          <p:cNvGrpSpPr/>
          <p:nvPr/>
        </p:nvGrpSpPr>
        <p:grpSpPr>
          <a:xfrm>
            <a:off x="0" y="0"/>
            <a:ext cx="24384000" cy="13716000"/>
            <a:chOff x="0" y="0"/>
            <a:chExt cx="12192000" cy="6858000"/>
          </a:xfrm>
        </p:grpSpPr>
        <p:pic>
          <p:nvPicPr>
            <p:cNvPr id="51" name="Imagem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Retângulo 53"/>
            <p:cNvSpPr/>
            <p:nvPr/>
          </p:nvSpPr>
          <p:spPr>
            <a:xfrm>
              <a:off x="0" y="0"/>
              <a:ext cx="12192000" cy="6858000"/>
            </a:xfrm>
            <a:prstGeom prst="rect">
              <a:avLst/>
            </a:prstGeom>
            <a:solidFill>
              <a:schemeClr val="dk1">
                <a:alpha val="2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grpSp>
      <p:pic>
        <p:nvPicPr>
          <p:cNvPr id="52" name="Imagem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p:nvPr>
        </p:nvSpPr>
        <p:spPr>
          <a:xfrm>
            <a:off x="1879467" y="5852326"/>
            <a:ext cx="20625070" cy="2831544"/>
          </a:xfrm>
          <a:ln w="12700">
            <a:miter lim="400000"/>
          </a:ln>
        </p:spPr>
        <p:txBody>
          <a:bodyPr wrap="none" lIns="0" tIns="0" rIns="0" bIns="0" anchor="ctr">
            <a:spAutoFit/>
          </a:bodyPr>
          <a:lstStyle/>
          <a:p>
            <a:pPr>
              <a:lnSpc>
                <a:spcPct val="80000"/>
              </a:lnSpc>
            </a:pPr>
            <a:r>
              <a:rPr lang="pt-BR" sz="11500" b="1" spc="-421" dirty="0">
                <a:solidFill>
                  <a:schemeClr val="bg1"/>
                </a:solidFill>
                <a:latin typeface="Calibri"/>
                <a:ea typeface="Calibri"/>
                <a:cs typeface="Calibri"/>
                <a:sym typeface="Helvetica"/>
              </a:rPr>
              <a:t>Estamos maiores, mais fortes e mais </a:t>
            </a:r>
            <a:br>
              <a:rPr lang="pt-BR" sz="11500" b="1" spc="-421" dirty="0">
                <a:solidFill>
                  <a:schemeClr val="bg1"/>
                </a:solidFill>
                <a:latin typeface="Calibri"/>
                <a:ea typeface="Calibri"/>
                <a:cs typeface="Calibri"/>
                <a:sym typeface="Helvetica"/>
              </a:rPr>
            </a:br>
            <a:r>
              <a:rPr lang="pt-BR" sz="11500" b="1" spc="-421" dirty="0">
                <a:solidFill>
                  <a:schemeClr val="bg1"/>
                </a:solidFill>
                <a:latin typeface="Calibri"/>
                <a:ea typeface="Calibri"/>
                <a:cs typeface="Calibri"/>
                <a:sym typeface="Helvetica"/>
              </a:rPr>
              <a:t>presentes  nas vidas dos brasileiros</a:t>
            </a:r>
            <a:endParaRPr lang="en-US" sz="11500" b="1" spc="-421" dirty="0">
              <a:solidFill>
                <a:schemeClr val="bg1"/>
              </a:solidFill>
              <a:latin typeface="Calibri"/>
              <a:ea typeface="Calibri"/>
              <a:cs typeface="Calibri"/>
              <a:sym typeface="Helvetica"/>
            </a:endParaRPr>
          </a:p>
        </p:txBody>
      </p:sp>
    </p:spTree>
    <p:extLst>
      <p:ext uri="{BB962C8B-B14F-4D97-AF65-F5344CB8AC3E}">
        <p14:creationId xmlns:p14="http://schemas.microsoft.com/office/powerpoint/2010/main" val="166758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upo 77"/>
          <p:cNvGrpSpPr/>
          <p:nvPr/>
        </p:nvGrpSpPr>
        <p:grpSpPr>
          <a:xfrm>
            <a:off x="8088074" y="2249488"/>
            <a:ext cx="13608982" cy="10843301"/>
            <a:chOff x="8048697" y="5218954"/>
            <a:chExt cx="8486317" cy="6174037"/>
          </a:xfrm>
        </p:grpSpPr>
        <p:sp>
          <p:nvSpPr>
            <p:cNvPr id="100" name="Forma em L 78"/>
            <p:cNvSpPr/>
            <p:nvPr/>
          </p:nvSpPr>
          <p:spPr>
            <a:xfrm rot="10800000">
              <a:off x="15906703" y="5218954"/>
              <a:ext cx="628310" cy="628310"/>
            </a:xfrm>
            <a:prstGeom prst="corner">
              <a:avLst>
                <a:gd name="adj1" fmla="val 27419"/>
                <a:gd name="adj2" fmla="val 25806"/>
              </a:avLst>
            </a:prstGeom>
            <a:solidFill>
              <a:srgbClr val="F30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3" fontAlgn="base" hangingPunct="1">
                <a:spcBef>
                  <a:spcPct val="0"/>
                </a:spcBef>
                <a:spcAft>
                  <a:spcPct val="0"/>
                </a:spcAft>
              </a:pPr>
              <a:endParaRPr lang="pt-BR" kern="1200">
                <a:solidFill>
                  <a:prstClr val="white"/>
                </a:solidFill>
              </a:endParaRPr>
            </a:p>
          </p:txBody>
        </p:sp>
        <p:sp>
          <p:nvSpPr>
            <p:cNvPr id="101" name="Retângulo 79"/>
            <p:cNvSpPr/>
            <p:nvPr/>
          </p:nvSpPr>
          <p:spPr>
            <a:xfrm>
              <a:off x="8048697" y="5378708"/>
              <a:ext cx="8486317" cy="6014283"/>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3" fontAlgn="base" hangingPunct="1">
                <a:spcBef>
                  <a:spcPct val="0"/>
                </a:spcBef>
                <a:spcAft>
                  <a:spcPct val="0"/>
                </a:spcAft>
              </a:pPr>
              <a:endParaRPr lang="pt-BR" kern="1200">
                <a:solidFill>
                  <a:prstClr val="white"/>
                </a:solidFill>
              </a:endParaRPr>
            </a:p>
          </p:txBody>
        </p:sp>
      </p:grpSp>
      <p:grpSp>
        <p:nvGrpSpPr>
          <p:cNvPr id="93" name="Grupo 54"/>
          <p:cNvGrpSpPr/>
          <p:nvPr/>
        </p:nvGrpSpPr>
        <p:grpSpPr>
          <a:xfrm>
            <a:off x="3470101" y="2249488"/>
            <a:ext cx="4852140" cy="10843301"/>
            <a:chOff x="12769305" y="5344319"/>
            <a:chExt cx="2970655" cy="6048672"/>
          </a:xfrm>
        </p:grpSpPr>
        <p:sp>
          <p:nvSpPr>
            <p:cNvPr id="94" name="Forma em L 55"/>
            <p:cNvSpPr/>
            <p:nvPr/>
          </p:nvSpPr>
          <p:spPr>
            <a:xfrm rot="10800000">
              <a:off x="15111650" y="5344319"/>
              <a:ext cx="628310" cy="628310"/>
            </a:xfrm>
            <a:prstGeom prst="corner">
              <a:avLst>
                <a:gd name="adj1" fmla="val 27419"/>
                <a:gd name="adj2" fmla="val 25806"/>
              </a:avLst>
            </a:prstGeom>
            <a:solidFill>
              <a:srgbClr val="F30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3" fontAlgn="base" hangingPunct="1">
                <a:spcBef>
                  <a:spcPct val="0"/>
                </a:spcBef>
                <a:spcAft>
                  <a:spcPct val="0"/>
                </a:spcAft>
              </a:pPr>
              <a:endParaRPr lang="pt-BR" kern="1200">
                <a:solidFill>
                  <a:prstClr val="white"/>
                </a:solidFill>
              </a:endParaRPr>
            </a:p>
          </p:txBody>
        </p:sp>
        <p:sp>
          <p:nvSpPr>
            <p:cNvPr id="95" name="Retângulo 56"/>
            <p:cNvSpPr/>
            <p:nvPr/>
          </p:nvSpPr>
          <p:spPr>
            <a:xfrm>
              <a:off x="12769305" y="5500829"/>
              <a:ext cx="2827280" cy="5892162"/>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3" fontAlgn="base" hangingPunct="1">
                <a:spcBef>
                  <a:spcPct val="0"/>
                </a:spcBef>
                <a:spcAft>
                  <a:spcPct val="0"/>
                </a:spcAft>
              </a:pPr>
              <a:endParaRPr lang="pt-BR" kern="1200">
                <a:solidFill>
                  <a:prstClr val="white"/>
                </a:solidFill>
              </a:endParaRPr>
            </a:p>
          </p:txBody>
        </p:sp>
      </p:grpSp>
      <p:sp>
        <p:nvSpPr>
          <p:cNvPr id="98" name="Retângulo 79"/>
          <p:cNvSpPr/>
          <p:nvPr/>
        </p:nvSpPr>
        <p:spPr>
          <a:xfrm>
            <a:off x="1967393" y="2530059"/>
            <a:ext cx="6120680" cy="10562729"/>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3" fontAlgn="base" hangingPunct="1">
              <a:spcBef>
                <a:spcPct val="0"/>
              </a:spcBef>
              <a:spcAft>
                <a:spcPct val="0"/>
              </a:spcAft>
            </a:pPr>
            <a:endParaRPr lang="pt-BR" kern="1200">
              <a:solidFill>
                <a:prstClr val="white"/>
              </a:solidFill>
            </a:endParaRPr>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25" y="4985792"/>
            <a:ext cx="5451522" cy="328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4" name="Shape 294"/>
          <p:cNvSpPr/>
          <p:nvPr/>
        </p:nvSpPr>
        <p:spPr>
          <a:xfrm>
            <a:off x="1931946" y="721117"/>
            <a:ext cx="13298512" cy="131234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chemeClr val="tx1"/>
                </a:solidFill>
                <a:latin typeface="Calibri"/>
                <a:ea typeface="Calibri"/>
                <a:cs typeface="Calibri"/>
                <a:sym typeface="Calibri"/>
              </a:rPr>
              <a:t>É uma mudança de mind set</a:t>
            </a:r>
          </a:p>
        </p:txBody>
      </p:sp>
      <p:sp>
        <p:nvSpPr>
          <p:cNvPr id="54" name="Retângulo 16"/>
          <p:cNvSpPr/>
          <p:nvPr/>
        </p:nvSpPr>
        <p:spPr>
          <a:xfrm>
            <a:off x="2471449" y="2910255"/>
            <a:ext cx="4824536" cy="1211441"/>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hangingPunct="1">
              <a:spcBef>
                <a:spcPct val="0"/>
              </a:spcBef>
              <a:spcAft>
                <a:spcPct val="0"/>
              </a:spcAft>
            </a:pPr>
            <a:r>
              <a:rPr lang="pt-BR" sz="4800" b="1" kern="1200" dirty="0">
                <a:solidFill>
                  <a:schemeClr val="bg2">
                    <a:lumMod val="50000"/>
                  </a:schemeClr>
                </a:solidFill>
                <a:latin typeface="Calibri" panose="020F0502020204030204" pitchFamily="34" charset="0"/>
                <a:cs typeface="Calibri" panose="020F0502020204030204" pitchFamily="34" charset="0"/>
              </a:rPr>
              <a:t>CHANNEL SPLIT</a:t>
            </a:r>
          </a:p>
        </p:txBody>
      </p:sp>
      <p:sp>
        <p:nvSpPr>
          <p:cNvPr id="57" name="Retângulo 80"/>
          <p:cNvSpPr/>
          <p:nvPr/>
        </p:nvSpPr>
        <p:spPr>
          <a:xfrm>
            <a:off x="8507745" y="2910255"/>
            <a:ext cx="12685518" cy="1211441"/>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hangingPunct="1">
              <a:spcBef>
                <a:spcPct val="0"/>
              </a:spcBef>
              <a:spcAft>
                <a:spcPct val="0"/>
              </a:spcAft>
            </a:pPr>
            <a:r>
              <a:rPr lang="pt-BR" sz="4800" b="1" kern="1200" dirty="0">
                <a:solidFill>
                  <a:schemeClr val="bg2">
                    <a:lumMod val="50000"/>
                  </a:schemeClr>
                </a:solidFill>
                <a:latin typeface="Calibri" panose="020F0502020204030204" pitchFamily="34" charset="0"/>
                <a:cs typeface="Calibri" panose="020F0502020204030204" pitchFamily="34" charset="0"/>
              </a:rPr>
              <a:t>MEDIA STRATEGY</a:t>
            </a:r>
          </a:p>
        </p:txBody>
      </p:sp>
      <p:sp>
        <p:nvSpPr>
          <p:cNvPr id="86" name="Rectangle 12"/>
          <p:cNvSpPr/>
          <p:nvPr/>
        </p:nvSpPr>
        <p:spPr>
          <a:xfrm>
            <a:off x="3975714" y="9378280"/>
            <a:ext cx="2110820" cy="720954"/>
          </a:xfrm>
          <a:prstGeom prst="rect">
            <a:avLst/>
          </a:prstGeom>
        </p:spPr>
        <p:txBody>
          <a:bodyPr wrap="square" lIns="53328" tIns="26664" rIns="53328" bIns="26664">
            <a:spAutoFit/>
          </a:bodyPr>
          <a:lstStyle/>
          <a:p>
            <a:pPr algn="ctr" defTabSz="914073" fontAlgn="base" hangingPunct="1">
              <a:lnSpc>
                <a:spcPct val="85000"/>
              </a:lnSpc>
              <a:spcBef>
                <a:spcPct val="0"/>
              </a:spcBef>
              <a:spcAft>
                <a:spcPts val="525"/>
              </a:spcAft>
              <a:buClr>
                <a:srgbClr val="F30617"/>
              </a:buClr>
            </a:pPr>
            <a:r>
              <a:rPr lang="en-US" b="1" kern="1200" dirty="0">
                <a:solidFill>
                  <a:srgbClr val="F30617"/>
                </a:solidFill>
                <a:latin typeface="Calibri" panose="020F0502020204030204" pitchFamily="34" charset="0"/>
                <a:cs typeface="Calibri" panose="020F0502020204030204" pitchFamily="34" charset="0"/>
              </a:rPr>
              <a:t>PARA</a:t>
            </a:r>
          </a:p>
        </p:txBody>
      </p:sp>
      <p:sp>
        <p:nvSpPr>
          <p:cNvPr id="87" name="Rectangle 12"/>
          <p:cNvSpPr/>
          <p:nvPr/>
        </p:nvSpPr>
        <p:spPr>
          <a:xfrm>
            <a:off x="3989806" y="4409728"/>
            <a:ext cx="2110820" cy="726854"/>
          </a:xfrm>
          <a:prstGeom prst="rect">
            <a:avLst/>
          </a:prstGeom>
        </p:spPr>
        <p:txBody>
          <a:bodyPr wrap="square" lIns="53328" tIns="26664" rIns="53328" bIns="26664">
            <a:spAutoFit/>
          </a:bodyPr>
          <a:lstStyle/>
          <a:p>
            <a:pPr algn="ctr" defTabSz="914073" fontAlgn="base" hangingPunct="1">
              <a:lnSpc>
                <a:spcPct val="85000"/>
              </a:lnSpc>
              <a:spcBef>
                <a:spcPct val="0"/>
              </a:spcBef>
              <a:spcAft>
                <a:spcPts val="525"/>
              </a:spcAft>
              <a:buClr>
                <a:srgbClr val="F30617"/>
              </a:buClr>
            </a:pPr>
            <a:r>
              <a:rPr lang="en-US" b="1" kern="1200" dirty="0">
                <a:solidFill>
                  <a:srgbClr val="F30617"/>
                </a:solidFill>
                <a:latin typeface="Calibri" panose="020F0502020204030204" pitchFamily="34" charset="0"/>
                <a:cs typeface="Calibri" panose="020F0502020204030204" pitchFamily="34" charset="0"/>
              </a:rPr>
              <a:t>DE</a:t>
            </a:r>
          </a:p>
        </p:txBody>
      </p:sp>
      <p:grpSp>
        <p:nvGrpSpPr>
          <p:cNvPr id="88" name="Grupo 22"/>
          <p:cNvGrpSpPr/>
          <p:nvPr/>
        </p:nvGrpSpPr>
        <p:grpSpPr>
          <a:xfrm>
            <a:off x="2792168" y="8586192"/>
            <a:ext cx="4506096" cy="420829"/>
            <a:chOff x="1722885" y="6738119"/>
            <a:chExt cx="3636000" cy="216024"/>
          </a:xfrm>
        </p:grpSpPr>
        <p:cxnSp>
          <p:nvCxnSpPr>
            <p:cNvPr id="89" name="Conector reto 135"/>
            <p:cNvCxnSpPr/>
            <p:nvPr/>
          </p:nvCxnSpPr>
          <p:spPr bwMode="auto">
            <a:xfrm flipH="1">
              <a:off x="1722885" y="6738119"/>
              <a:ext cx="3636000" cy="0"/>
            </a:xfrm>
            <a:prstGeom prst="line">
              <a:avLst/>
            </a:prstGeom>
            <a:noFill/>
            <a:ln w="9525" cap="flat" cmpd="sng" algn="ctr">
              <a:solidFill>
                <a:srgbClr val="F30617"/>
              </a:solidFill>
              <a:prstDash val="solid"/>
              <a:round/>
              <a:headEnd type="none" w="med" len="med"/>
              <a:tailEnd type="none" w="med" len="med"/>
            </a:ln>
            <a:effectLst/>
          </p:spPr>
        </p:cxnSp>
        <p:sp>
          <p:nvSpPr>
            <p:cNvPr id="90" name="Triângulo isósceles 136"/>
            <p:cNvSpPr/>
            <p:nvPr/>
          </p:nvSpPr>
          <p:spPr>
            <a:xfrm rot="10800000">
              <a:off x="3259767" y="6738119"/>
              <a:ext cx="576064" cy="216024"/>
            </a:xfrm>
            <a:prstGeom prst="triangle">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hangingPunct="1">
                <a:spcBef>
                  <a:spcPct val="0"/>
                </a:spcBef>
                <a:spcAft>
                  <a:spcPct val="0"/>
                </a:spcAft>
              </a:pPr>
              <a:endParaRPr lang="pt-BR" sz="700" kern="1200">
                <a:solidFill>
                  <a:prstClr val="white">
                    <a:lumMod val="50000"/>
                  </a:prstClr>
                </a:solidFill>
                <a:latin typeface="Calibri" panose="020F0502020204030204" pitchFamily="34" charset="0"/>
                <a:cs typeface="Calibri" panose="020F0502020204030204" pitchFamily="34" charset="0"/>
              </a:endParaRPr>
            </a:p>
          </p:txBody>
        </p:sp>
      </p:gr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538" y="10294299"/>
            <a:ext cx="5696535" cy="275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4" name="Grupo 23"/>
          <p:cNvGrpSpPr/>
          <p:nvPr/>
        </p:nvGrpSpPr>
        <p:grpSpPr>
          <a:xfrm>
            <a:off x="14064737" y="4577215"/>
            <a:ext cx="576064" cy="8257449"/>
            <a:chOff x="9715773" y="4361855"/>
            <a:chExt cx="216024" cy="4824536"/>
          </a:xfrm>
        </p:grpSpPr>
        <p:cxnSp>
          <p:nvCxnSpPr>
            <p:cNvPr id="105" name="Conector reto 2"/>
            <p:cNvCxnSpPr/>
            <p:nvPr/>
          </p:nvCxnSpPr>
          <p:spPr bwMode="auto">
            <a:xfrm>
              <a:off x="9715773" y="4361855"/>
              <a:ext cx="0" cy="4824536"/>
            </a:xfrm>
            <a:prstGeom prst="line">
              <a:avLst/>
            </a:prstGeom>
            <a:noFill/>
            <a:ln w="9525" cap="flat" cmpd="sng" algn="ctr">
              <a:solidFill>
                <a:srgbClr val="F30617"/>
              </a:solidFill>
              <a:prstDash val="solid"/>
              <a:round/>
              <a:headEnd type="none" w="med" len="med"/>
              <a:tailEnd type="none" w="med" len="med"/>
            </a:ln>
            <a:effectLst/>
          </p:spPr>
        </p:cxnSp>
        <p:sp>
          <p:nvSpPr>
            <p:cNvPr id="106" name="Triângulo isósceles 8"/>
            <p:cNvSpPr/>
            <p:nvPr/>
          </p:nvSpPr>
          <p:spPr>
            <a:xfrm rot="5400000">
              <a:off x="9535753" y="4901915"/>
              <a:ext cx="576064" cy="216024"/>
            </a:xfrm>
            <a:prstGeom prst="triangle">
              <a:avLst/>
            </a:prstGeom>
            <a:solidFill>
              <a:srgbClr val="F30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hangingPunct="1">
                <a:spcBef>
                  <a:spcPct val="0"/>
                </a:spcBef>
                <a:spcAft>
                  <a:spcPct val="0"/>
                </a:spcAft>
              </a:pPr>
              <a:endParaRPr lang="pt-BR" sz="700" kern="1200">
                <a:solidFill>
                  <a:prstClr val="white">
                    <a:lumMod val="50000"/>
                  </a:prstClr>
                </a:solidFill>
              </a:endParaRPr>
            </a:p>
          </p:txBody>
        </p:sp>
      </p:grpSp>
      <p:sp>
        <p:nvSpPr>
          <p:cNvPr id="107" name="Rectangle 12"/>
          <p:cNvSpPr/>
          <p:nvPr/>
        </p:nvSpPr>
        <p:spPr>
          <a:xfrm>
            <a:off x="16138877" y="4409728"/>
            <a:ext cx="2110820" cy="720954"/>
          </a:xfrm>
          <a:prstGeom prst="rect">
            <a:avLst/>
          </a:prstGeom>
        </p:spPr>
        <p:txBody>
          <a:bodyPr wrap="square" lIns="53328" tIns="26664" rIns="53328" bIns="26664">
            <a:spAutoFit/>
          </a:bodyPr>
          <a:lstStyle/>
          <a:p>
            <a:pPr algn="ctr" defTabSz="914073" fontAlgn="base" hangingPunct="1">
              <a:lnSpc>
                <a:spcPct val="85000"/>
              </a:lnSpc>
              <a:spcBef>
                <a:spcPct val="0"/>
              </a:spcBef>
              <a:spcAft>
                <a:spcPts val="525"/>
              </a:spcAft>
              <a:buClr>
                <a:srgbClr val="F30617"/>
              </a:buClr>
            </a:pPr>
            <a:r>
              <a:rPr lang="en-US" b="1" kern="1200" dirty="0">
                <a:solidFill>
                  <a:srgbClr val="F30617"/>
                </a:solidFill>
                <a:latin typeface="Calibri" panose="020F0502020204030204" pitchFamily="34" charset="0"/>
                <a:cs typeface="Calibri" panose="020F0502020204030204" pitchFamily="34" charset="0"/>
              </a:rPr>
              <a:t>PARA</a:t>
            </a:r>
          </a:p>
        </p:txBody>
      </p:sp>
      <p:sp>
        <p:nvSpPr>
          <p:cNvPr id="108" name="Rectangle 12"/>
          <p:cNvSpPr/>
          <p:nvPr/>
        </p:nvSpPr>
        <p:spPr>
          <a:xfrm>
            <a:off x="10752369" y="4409728"/>
            <a:ext cx="2110820" cy="726854"/>
          </a:xfrm>
          <a:prstGeom prst="rect">
            <a:avLst/>
          </a:prstGeom>
        </p:spPr>
        <p:txBody>
          <a:bodyPr wrap="square" lIns="53328" tIns="26664" rIns="53328" bIns="26664">
            <a:spAutoFit/>
          </a:bodyPr>
          <a:lstStyle/>
          <a:p>
            <a:pPr algn="ctr" defTabSz="914073" fontAlgn="base" hangingPunct="1">
              <a:lnSpc>
                <a:spcPct val="85000"/>
              </a:lnSpc>
              <a:spcBef>
                <a:spcPct val="0"/>
              </a:spcBef>
              <a:spcAft>
                <a:spcPts val="525"/>
              </a:spcAft>
              <a:buClr>
                <a:srgbClr val="F30617"/>
              </a:buClr>
            </a:pPr>
            <a:r>
              <a:rPr lang="en-US" b="1" kern="1200" dirty="0">
                <a:solidFill>
                  <a:srgbClr val="F30617"/>
                </a:solidFill>
                <a:latin typeface="Calibri" panose="020F0502020204030204" pitchFamily="34" charset="0"/>
                <a:cs typeface="Calibri" panose="020F0502020204030204" pitchFamily="34" charset="0"/>
              </a:rPr>
              <a:t>DE</a:t>
            </a:r>
          </a:p>
        </p:txBody>
      </p:sp>
      <p:sp>
        <p:nvSpPr>
          <p:cNvPr id="2" name="Rectangle 1"/>
          <p:cNvSpPr/>
          <p:nvPr/>
        </p:nvSpPr>
        <p:spPr>
          <a:xfrm>
            <a:off x="8507745" y="5487012"/>
            <a:ext cx="5535470" cy="3951851"/>
          </a:xfrm>
          <a:prstGeom prst="rect">
            <a:avLst/>
          </a:prstGeom>
        </p:spPr>
        <p:txBody>
          <a:bodyPr wrap="square">
            <a:spAutoFit/>
          </a:bodyPr>
          <a:lstStyle/>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Plano </a:t>
            </a:r>
            <a:r>
              <a:rPr lang="en-US" sz="4000" kern="1200" dirty="0" err="1">
                <a:solidFill>
                  <a:srgbClr val="323337"/>
                </a:solidFill>
                <a:latin typeface="Calibri" panose="020F0502020204030204" pitchFamily="34" charset="0"/>
                <a:cs typeface="Calibri" panose="020F0502020204030204" pitchFamily="34" charset="0"/>
              </a:rPr>
              <a:t>centrado</a:t>
            </a:r>
            <a:r>
              <a:rPr lang="en-US" sz="4000" kern="1200" dirty="0">
                <a:solidFill>
                  <a:srgbClr val="323337"/>
                </a:solidFill>
                <a:latin typeface="Calibri" panose="020F0502020204030204" pitchFamily="34" charset="0"/>
                <a:cs typeface="Calibri" panose="020F0502020204030204" pitchFamily="34" charset="0"/>
              </a:rPr>
              <a:t> </a:t>
            </a:r>
            <a:r>
              <a:rPr lang="en-US" sz="4000" kern="1200" dirty="0" err="1">
                <a:solidFill>
                  <a:srgbClr val="323337"/>
                </a:solidFill>
                <a:latin typeface="Calibri" panose="020F0502020204030204" pitchFamily="34" charset="0"/>
                <a:cs typeface="Calibri" panose="020F0502020204030204" pitchFamily="34" charset="0"/>
              </a:rPr>
              <a:t>em</a:t>
            </a:r>
            <a:r>
              <a:rPr lang="en-US" sz="4000" kern="1200" dirty="0">
                <a:solidFill>
                  <a:srgbClr val="323337"/>
                </a:solidFill>
                <a:latin typeface="Calibri" panose="020F0502020204030204" pitchFamily="34" charset="0"/>
                <a:cs typeface="Calibri" panose="020F0502020204030204" pitchFamily="34" charset="0"/>
              </a:rPr>
              <a:t> TV</a:t>
            </a: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endParaRPr lang="en-US" sz="4000"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Digital com </a:t>
            </a:r>
            <a:r>
              <a:rPr lang="en-US" sz="4000" kern="1200" dirty="0" err="1">
                <a:solidFill>
                  <a:srgbClr val="323337"/>
                </a:solidFill>
                <a:latin typeface="Calibri" panose="020F0502020204030204" pitchFamily="34" charset="0"/>
                <a:cs typeface="Calibri" panose="020F0502020204030204" pitchFamily="34" charset="0"/>
              </a:rPr>
              <a:t>apenas</a:t>
            </a:r>
            <a:r>
              <a:rPr lang="en-US" sz="4000" kern="1200" dirty="0">
                <a:solidFill>
                  <a:srgbClr val="323337"/>
                </a:solidFill>
                <a:latin typeface="Calibri" panose="020F0502020204030204" pitchFamily="34" charset="0"/>
                <a:cs typeface="Calibri" panose="020F0502020204030204" pitchFamily="34" charset="0"/>
              </a:rPr>
              <a:t>  </a:t>
            </a:r>
            <a:r>
              <a:rPr lang="en-US" sz="4000" b="1" kern="1200" dirty="0">
                <a:solidFill>
                  <a:srgbClr val="F30617"/>
                </a:solidFill>
                <a:latin typeface="Calibri" panose="020F0502020204030204" pitchFamily="34" charset="0"/>
                <a:cs typeface="Calibri" panose="020F0502020204030204" pitchFamily="34" charset="0"/>
              </a:rPr>
              <a:t>2% </a:t>
            </a:r>
            <a:r>
              <a:rPr lang="en-US" sz="4000" kern="1200" dirty="0">
                <a:solidFill>
                  <a:srgbClr val="323337"/>
                </a:solidFill>
                <a:latin typeface="Calibri" panose="020F0502020204030204" pitchFamily="34" charset="0"/>
                <a:cs typeface="Calibri" panose="020F0502020204030204" pitchFamily="34" charset="0"/>
              </a:rPr>
              <a:t>de </a:t>
            </a:r>
            <a:r>
              <a:rPr lang="en-US" sz="4000" kern="1200" dirty="0" err="1">
                <a:solidFill>
                  <a:srgbClr val="323337"/>
                </a:solidFill>
                <a:latin typeface="Calibri" panose="020F0502020204030204" pitchFamily="34" charset="0"/>
                <a:cs typeface="Calibri" panose="020F0502020204030204" pitchFamily="34" charset="0"/>
              </a:rPr>
              <a:t>participação</a:t>
            </a:r>
            <a:r>
              <a:rPr lang="en-US" sz="4000" kern="1200" dirty="0">
                <a:solidFill>
                  <a:srgbClr val="323337"/>
                </a:solidFill>
                <a:latin typeface="Calibri" panose="020F0502020204030204" pitchFamily="34" charset="0"/>
                <a:cs typeface="Calibri" panose="020F0502020204030204" pitchFamily="34" charset="0"/>
              </a:rPr>
              <a:t/>
            </a:r>
            <a:br>
              <a:rPr lang="en-US" sz="4000" kern="1200" dirty="0">
                <a:solidFill>
                  <a:srgbClr val="323337"/>
                </a:solidFill>
                <a:latin typeface="Calibri" panose="020F0502020204030204" pitchFamily="34" charset="0"/>
                <a:cs typeface="Calibri" panose="020F0502020204030204" pitchFamily="34" charset="0"/>
              </a:rPr>
            </a:br>
            <a:endParaRPr lang="en-US" sz="4000"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a:t>
            </a:r>
            <a:r>
              <a:rPr lang="en-US" sz="4000" kern="1200" dirty="0" err="1">
                <a:solidFill>
                  <a:srgbClr val="323337"/>
                </a:solidFill>
                <a:latin typeface="Calibri" panose="020F0502020204030204" pitchFamily="34" charset="0"/>
                <a:cs typeface="Calibri" panose="020F0502020204030204" pitchFamily="34" charset="0"/>
              </a:rPr>
              <a:t>Poucos</a:t>
            </a:r>
            <a:r>
              <a:rPr lang="en-US" sz="4000" kern="1200" dirty="0">
                <a:solidFill>
                  <a:srgbClr val="323337"/>
                </a:solidFill>
                <a:latin typeface="Calibri" panose="020F0502020204030204" pitchFamily="34" charset="0"/>
                <a:cs typeface="Calibri" panose="020F0502020204030204" pitchFamily="34" charset="0"/>
              </a:rPr>
              <a:t> flights </a:t>
            </a:r>
            <a:r>
              <a:rPr lang="en-US" sz="4000" kern="1200" dirty="0" err="1">
                <a:solidFill>
                  <a:srgbClr val="323337"/>
                </a:solidFill>
                <a:latin typeface="Calibri" panose="020F0502020204030204" pitchFamily="34" charset="0"/>
                <a:cs typeface="Calibri" panose="020F0502020204030204" pitchFamily="34" charset="0"/>
              </a:rPr>
              <a:t>por</a:t>
            </a:r>
            <a:r>
              <a:rPr lang="en-US" sz="4000" kern="1200" dirty="0">
                <a:solidFill>
                  <a:srgbClr val="323337"/>
                </a:solidFill>
                <a:latin typeface="Calibri" panose="020F0502020204030204" pitchFamily="34" charset="0"/>
                <a:cs typeface="Calibri" panose="020F0502020204030204" pitchFamily="34" charset="0"/>
              </a:rPr>
              <a:t> </a:t>
            </a:r>
            <a:r>
              <a:rPr lang="en-US" sz="4000" kern="1200" dirty="0" err="1">
                <a:solidFill>
                  <a:srgbClr val="323337"/>
                </a:solidFill>
                <a:latin typeface="Calibri" panose="020F0502020204030204" pitchFamily="34" charset="0"/>
                <a:cs typeface="Calibri" panose="020F0502020204030204" pitchFamily="34" charset="0"/>
              </a:rPr>
              <a:t>marca</a:t>
            </a:r>
            <a:endParaRPr lang="en-US" sz="4000" kern="1200" dirty="0">
              <a:solidFill>
                <a:srgbClr val="323337"/>
              </a:solidFill>
              <a:latin typeface="Calibri" panose="020F0502020204030204" pitchFamily="34" charset="0"/>
              <a:cs typeface="Calibri" panose="020F0502020204030204" pitchFamily="34" charset="0"/>
            </a:endParaRPr>
          </a:p>
        </p:txBody>
      </p:sp>
      <p:sp>
        <p:nvSpPr>
          <p:cNvPr id="110" name="Rectangle 109"/>
          <p:cNvSpPr/>
          <p:nvPr/>
        </p:nvSpPr>
        <p:spPr>
          <a:xfrm>
            <a:off x="14838002" y="5375897"/>
            <a:ext cx="6705242" cy="6296596"/>
          </a:xfrm>
          <a:prstGeom prst="rect">
            <a:avLst/>
          </a:prstGeom>
        </p:spPr>
        <p:txBody>
          <a:bodyPr wrap="square">
            <a:spAutoFit/>
          </a:bodyPr>
          <a:lstStyle/>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Plano </a:t>
            </a:r>
            <a:r>
              <a:rPr lang="en-US" sz="4000" kern="1200" dirty="0" err="1">
                <a:solidFill>
                  <a:srgbClr val="323337"/>
                </a:solidFill>
                <a:latin typeface="Calibri" panose="020F0502020204030204" pitchFamily="34" charset="0"/>
                <a:cs typeface="Calibri" panose="020F0502020204030204" pitchFamily="34" charset="0"/>
              </a:rPr>
              <a:t>centrado</a:t>
            </a:r>
            <a:r>
              <a:rPr lang="en-US" sz="4000" kern="1200" dirty="0">
                <a:solidFill>
                  <a:srgbClr val="323337"/>
                </a:solidFill>
                <a:latin typeface="Calibri" panose="020F0502020204030204" pitchFamily="34" charset="0"/>
                <a:cs typeface="Calibri" panose="020F0502020204030204" pitchFamily="34" charset="0"/>
              </a:rPr>
              <a:t> </a:t>
            </a:r>
            <a:r>
              <a:rPr lang="en-US" sz="4000" kern="1200" dirty="0" err="1">
                <a:solidFill>
                  <a:srgbClr val="323337"/>
                </a:solidFill>
                <a:latin typeface="Calibri" panose="020F0502020204030204" pitchFamily="34" charset="0"/>
                <a:cs typeface="Calibri" panose="020F0502020204030204" pitchFamily="34" charset="0"/>
              </a:rPr>
              <a:t>em</a:t>
            </a:r>
            <a:r>
              <a:rPr lang="en-US" sz="4000" kern="1200" dirty="0">
                <a:solidFill>
                  <a:srgbClr val="323337"/>
                </a:solidFill>
                <a:latin typeface="Calibri" panose="020F0502020204030204" pitchFamily="34" charset="0"/>
                <a:cs typeface="Calibri" panose="020F0502020204030204" pitchFamily="34" charset="0"/>
              </a:rPr>
              <a:t> ideas</a:t>
            </a: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endParaRPr lang="en-US" sz="4000"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Digital com </a:t>
            </a:r>
            <a:r>
              <a:rPr lang="en-US" sz="4000" b="1" kern="1200" dirty="0">
                <a:solidFill>
                  <a:srgbClr val="F30617"/>
                </a:solidFill>
                <a:latin typeface="Calibri" panose="020F0502020204030204" pitchFamily="34" charset="0"/>
                <a:cs typeface="Calibri" panose="020F0502020204030204" pitchFamily="34" charset="0"/>
              </a:rPr>
              <a:t>19% </a:t>
            </a:r>
            <a:r>
              <a:rPr lang="en-US" sz="4000" kern="1200" dirty="0">
                <a:solidFill>
                  <a:srgbClr val="323337"/>
                </a:solidFill>
                <a:latin typeface="Calibri" panose="020F0502020204030204" pitchFamily="34" charset="0"/>
                <a:cs typeface="Calibri" panose="020F0502020204030204" pitchFamily="34" charset="0"/>
              </a:rPr>
              <a:t>de </a:t>
            </a:r>
            <a:r>
              <a:rPr lang="en-US" sz="4000" kern="1200" dirty="0" err="1">
                <a:solidFill>
                  <a:srgbClr val="323337"/>
                </a:solidFill>
                <a:latin typeface="Calibri" panose="020F0502020204030204" pitchFamily="34" charset="0"/>
                <a:cs typeface="Calibri" panose="020F0502020204030204" pitchFamily="34" charset="0"/>
              </a:rPr>
              <a:t>participação</a:t>
            </a:r>
            <a:r>
              <a:rPr lang="en-US" sz="4000" kern="1200" dirty="0">
                <a:solidFill>
                  <a:srgbClr val="323337"/>
                </a:solidFill>
                <a:latin typeface="Calibri" panose="020F0502020204030204" pitchFamily="34" charset="0"/>
                <a:cs typeface="Calibri" panose="020F0502020204030204" pitchFamily="34" charset="0"/>
              </a:rPr>
              <a:t/>
            </a:r>
            <a:br>
              <a:rPr lang="en-US" sz="4000" kern="1200" dirty="0">
                <a:solidFill>
                  <a:srgbClr val="323337"/>
                </a:solidFill>
                <a:latin typeface="Calibri" panose="020F0502020204030204" pitchFamily="34" charset="0"/>
                <a:cs typeface="Calibri" panose="020F0502020204030204" pitchFamily="34" charset="0"/>
              </a:rPr>
            </a:br>
            <a:endParaRPr lang="en-US" sz="4000"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en-US" sz="4000" kern="1200" dirty="0">
                <a:solidFill>
                  <a:srgbClr val="323337"/>
                </a:solidFill>
                <a:latin typeface="Calibri" panose="020F0502020204030204" pitchFamily="34" charset="0"/>
                <a:cs typeface="Calibri" panose="020F0502020204030204" pitchFamily="34" charset="0"/>
              </a:rPr>
              <a:t> </a:t>
            </a:r>
            <a:r>
              <a:rPr lang="en-US" sz="4000" b="1" kern="1200" dirty="0">
                <a:solidFill>
                  <a:srgbClr val="323337"/>
                </a:solidFill>
                <a:latin typeface="Calibri" panose="020F0502020204030204" pitchFamily="34" charset="0"/>
                <a:cs typeface="Calibri" panose="020F0502020204030204" pitchFamily="34" charset="0"/>
              </a:rPr>
              <a:t>Alta </a:t>
            </a:r>
            <a:r>
              <a:rPr lang="en-US" sz="4000" b="1" kern="1200" dirty="0" err="1">
                <a:solidFill>
                  <a:srgbClr val="323337"/>
                </a:solidFill>
                <a:latin typeface="Calibri" panose="020F0502020204030204" pitchFamily="34" charset="0"/>
                <a:cs typeface="Calibri" panose="020F0502020204030204" pitchFamily="34" charset="0"/>
              </a:rPr>
              <a:t>afinidade</a:t>
            </a:r>
            <a:endParaRPr lang="en-US" sz="4000" b="1"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endParaRPr lang="pt-BR" sz="4000" b="1"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pt-BR" sz="4000" b="1" kern="1200" dirty="0">
                <a:solidFill>
                  <a:srgbClr val="323337"/>
                </a:solidFill>
                <a:latin typeface="Calibri" panose="020F0502020204030204" pitchFamily="34" charset="0"/>
                <a:cs typeface="Calibri" panose="020F0502020204030204" pitchFamily="34" charset="0"/>
              </a:rPr>
              <a:t> Alcance o ano todo</a:t>
            </a: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endParaRPr lang="pt-BR" sz="4000" b="1" kern="1200" dirty="0">
              <a:solidFill>
                <a:srgbClr val="323337"/>
              </a:solidFill>
              <a:latin typeface="Calibri" panose="020F0502020204030204" pitchFamily="34" charset="0"/>
              <a:cs typeface="Calibri" panose="020F0502020204030204" pitchFamily="34" charset="0"/>
            </a:endParaRPr>
          </a:p>
          <a:p>
            <a:pPr marL="103693" indent="-103693" algn="l" defTabSz="914073" fontAlgn="base" hangingPunct="1">
              <a:lnSpc>
                <a:spcPct val="85000"/>
              </a:lnSpc>
              <a:spcBef>
                <a:spcPct val="0"/>
              </a:spcBef>
              <a:spcAft>
                <a:spcPts val="525"/>
              </a:spcAft>
              <a:buClr>
                <a:srgbClr val="F30617"/>
              </a:buClr>
              <a:buFont typeface="Century Gothic" panose="020B0502020202020204" pitchFamily="34" charset="0"/>
              <a:buChar char="»"/>
            </a:pPr>
            <a:r>
              <a:rPr lang="pt-BR" sz="4000" b="1" kern="1200" dirty="0">
                <a:solidFill>
                  <a:srgbClr val="323337"/>
                </a:solidFill>
                <a:latin typeface="Calibri" panose="020F0502020204030204" pitchFamily="34" charset="0"/>
                <a:cs typeface="Calibri" panose="020F0502020204030204" pitchFamily="34" charset="0"/>
              </a:rPr>
              <a:t> Campanhas otimizadas com ferramentas real time</a:t>
            </a:r>
            <a:endParaRPr lang="en-US" sz="4000" b="1" kern="1200" dirty="0">
              <a:solidFill>
                <a:srgbClr val="323337"/>
              </a:solidFill>
              <a:latin typeface="Calibri" panose="020F0502020204030204" pitchFamily="34" charset="0"/>
              <a:cs typeface="Calibri" panose="020F0502020204030204" pitchFamily="34" charset="0"/>
            </a:endParaRPr>
          </a:p>
        </p:txBody>
      </p:sp>
      <p:sp>
        <p:nvSpPr>
          <p:cNvPr id="113" name="Right Brace 112"/>
          <p:cNvSpPr/>
          <p:nvPr/>
        </p:nvSpPr>
        <p:spPr>
          <a:xfrm rot="5400000">
            <a:off x="17836774" y="8830106"/>
            <a:ext cx="514100" cy="6198876"/>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latin typeface="Calibri" panose="020F0502020204030204" pitchFamily="34" charset="0"/>
              <a:cs typeface="Calibri" panose="020F0502020204030204" pitchFamily="34" charset="0"/>
            </a:endParaRPr>
          </a:p>
        </p:txBody>
      </p:sp>
      <p:sp>
        <p:nvSpPr>
          <p:cNvPr id="114" name="Rectangle 113"/>
          <p:cNvSpPr/>
          <p:nvPr/>
        </p:nvSpPr>
        <p:spPr>
          <a:xfrm>
            <a:off x="14211740" y="12186594"/>
            <a:ext cx="7331504" cy="646331"/>
          </a:xfrm>
          <a:prstGeom prst="rect">
            <a:avLst/>
          </a:prstGeom>
        </p:spPr>
        <p:txBody>
          <a:bodyPr wrap="square">
            <a:spAutoFit/>
          </a:bodyPr>
          <a:lstStyle/>
          <a:p>
            <a:r>
              <a:rPr lang="en-US" sz="3600" b="1" dirty="0">
                <a:solidFill>
                  <a:srgbClr val="F30617"/>
                </a:solidFill>
                <a:latin typeface="Calibri" panose="020F0502020204030204" pitchFamily="34" charset="0"/>
                <a:cs typeface="Calibri" panose="020F0502020204030204" pitchFamily="34" charset="0"/>
              </a:rPr>
              <a:t>Precision Marketing / Programmatic</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396626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nvSpPr>
        <p:spPr>
          <a:xfrm>
            <a:off x="16667236" y="2969568"/>
            <a:ext cx="3973955" cy="741680"/>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1828800">
              <a:defRPr sz="3600" b="1">
                <a:solidFill>
                  <a:srgbClr val="FF2500"/>
                </a:solidFill>
                <a:latin typeface="Calibri"/>
                <a:ea typeface="Calibri"/>
                <a:cs typeface="Calibri"/>
                <a:sym typeface="Calibri"/>
              </a:defRPr>
            </a:lvl1pPr>
          </a:lstStyle>
          <a:p>
            <a:r>
              <a:t>Precision Marketing</a:t>
            </a:r>
          </a:p>
        </p:txBody>
      </p:sp>
      <p:sp>
        <p:nvSpPr>
          <p:cNvPr id="194" name="Shape 194"/>
          <p:cNvSpPr/>
          <p:nvPr/>
        </p:nvSpPr>
        <p:spPr>
          <a:xfrm>
            <a:off x="2769507" y="2987742"/>
            <a:ext cx="3243730" cy="741680"/>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1828800">
              <a:defRPr sz="3600" b="1">
                <a:solidFill>
                  <a:srgbClr val="5F5F5F"/>
                </a:solidFill>
                <a:latin typeface="Calibri"/>
                <a:ea typeface="Calibri"/>
                <a:cs typeface="Calibri"/>
                <a:sym typeface="Calibri"/>
              </a:defRPr>
            </a:lvl1pPr>
          </a:lstStyle>
          <a:p>
            <a:r>
              <a:t>Mass Marketing</a:t>
            </a:r>
          </a:p>
        </p:txBody>
      </p:sp>
      <p:sp>
        <p:nvSpPr>
          <p:cNvPr id="195" name="Shape 195"/>
          <p:cNvSpPr/>
          <p:nvPr/>
        </p:nvSpPr>
        <p:spPr>
          <a:xfrm>
            <a:off x="2110880" y="8820079"/>
            <a:ext cx="5733360" cy="3078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marL="336550" indent="-336550" algn="l" defTabSz="1828800">
              <a:spcBef>
                <a:spcPts val="2400"/>
              </a:spcBef>
              <a:buSzPct val="100000"/>
              <a:buFont typeface="Arial"/>
              <a:buChar char="•"/>
              <a:defRPr sz="3200" b="1">
                <a:solidFill>
                  <a:srgbClr val="53585F"/>
                </a:solidFill>
                <a:latin typeface="Calibri"/>
                <a:ea typeface="Calibri"/>
                <a:cs typeface="Calibri"/>
                <a:sym typeface="Calibri"/>
              </a:defRPr>
            </a:pPr>
            <a:r>
              <a:rPr dirty="0"/>
              <a:t>Inventory first</a:t>
            </a:r>
          </a:p>
          <a:p>
            <a:pPr marL="336550" indent="-336550" algn="l" defTabSz="1828800">
              <a:spcBef>
                <a:spcPts val="2400"/>
              </a:spcBef>
              <a:buSzPct val="100000"/>
              <a:buFont typeface="Arial"/>
              <a:buChar char="•"/>
              <a:defRPr sz="3200" b="1">
                <a:solidFill>
                  <a:srgbClr val="53585F"/>
                </a:solidFill>
                <a:latin typeface="Calibri"/>
                <a:ea typeface="Calibri"/>
                <a:cs typeface="Calibri"/>
                <a:sym typeface="Calibri"/>
              </a:defRPr>
            </a:pPr>
            <a:r>
              <a:rPr dirty="0"/>
              <a:t>Broad reach based </a:t>
            </a:r>
          </a:p>
          <a:p>
            <a:pPr marL="336550" indent="-336550" algn="l" defTabSz="1828800">
              <a:spcBef>
                <a:spcPts val="2400"/>
              </a:spcBef>
              <a:buSzPct val="100000"/>
              <a:buFont typeface="Arial"/>
              <a:buChar char="•"/>
              <a:defRPr sz="3200" b="1">
                <a:solidFill>
                  <a:srgbClr val="53585F"/>
                </a:solidFill>
                <a:latin typeface="Calibri"/>
                <a:ea typeface="Calibri"/>
                <a:cs typeface="Calibri"/>
                <a:sym typeface="Calibri"/>
              </a:defRPr>
            </a:pPr>
            <a:r>
              <a:rPr dirty="0"/>
              <a:t>Fixed, messaging</a:t>
            </a:r>
          </a:p>
          <a:p>
            <a:pPr marL="336550" indent="-336550" algn="l" defTabSz="1828800">
              <a:spcBef>
                <a:spcPts val="2400"/>
              </a:spcBef>
              <a:buSzPct val="100000"/>
              <a:buFont typeface="Arial"/>
              <a:buChar char="•"/>
              <a:defRPr sz="3200" b="1">
                <a:solidFill>
                  <a:srgbClr val="53585F"/>
                </a:solidFill>
                <a:latin typeface="Calibri"/>
                <a:ea typeface="Calibri"/>
                <a:cs typeface="Calibri"/>
                <a:sym typeface="Calibri"/>
              </a:defRPr>
            </a:pPr>
            <a:r>
              <a:rPr dirty="0"/>
              <a:t>Limited targeted</a:t>
            </a:r>
          </a:p>
        </p:txBody>
      </p:sp>
      <p:sp>
        <p:nvSpPr>
          <p:cNvPr id="196" name="Shape 196"/>
          <p:cNvSpPr/>
          <p:nvPr/>
        </p:nvSpPr>
        <p:spPr>
          <a:xfrm>
            <a:off x="16323736" y="8805425"/>
            <a:ext cx="5733360" cy="38785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marL="336550" indent="-336550" algn="l" defTabSz="1828800">
              <a:spcBef>
                <a:spcPts val="2400"/>
              </a:spcBef>
              <a:buSzPct val="100000"/>
              <a:buFont typeface="Arial"/>
              <a:buChar char="•"/>
              <a:defRPr sz="3200" b="1">
                <a:solidFill>
                  <a:srgbClr val="FF2500"/>
                </a:solidFill>
                <a:latin typeface="Calibri"/>
                <a:ea typeface="Calibri"/>
                <a:cs typeface="Calibri"/>
                <a:sym typeface="Calibri"/>
              </a:defRPr>
            </a:pPr>
            <a:r>
              <a:t>Audience (Target) First</a:t>
            </a:r>
          </a:p>
          <a:p>
            <a:pPr marL="336550" indent="-336550" algn="l" defTabSz="1828800">
              <a:spcBef>
                <a:spcPts val="2400"/>
              </a:spcBef>
              <a:buSzPct val="100000"/>
              <a:buFont typeface="Arial"/>
              <a:buChar char="•"/>
              <a:defRPr sz="3200" b="1">
                <a:solidFill>
                  <a:srgbClr val="FF2500"/>
                </a:solidFill>
                <a:latin typeface="Calibri"/>
                <a:ea typeface="Calibri"/>
                <a:cs typeface="Calibri"/>
                <a:sym typeface="Calibri"/>
              </a:defRPr>
            </a:pPr>
            <a:r>
              <a:t>Personalised, at scale </a:t>
            </a:r>
          </a:p>
          <a:p>
            <a:pPr marL="336550" indent="-336550" algn="l" defTabSz="1828800">
              <a:spcBef>
                <a:spcPts val="2400"/>
              </a:spcBef>
              <a:buSzPct val="100000"/>
              <a:buFont typeface="Arial"/>
              <a:buChar char="•"/>
              <a:defRPr sz="3200" b="1">
                <a:solidFill>
                  <a:srgbClr val="FF2500"/>
                </a:solidFill>
                <a:latin typeface="Calibri"/>
                <a:ea typeface="Calibri"/>
                <a:cs typeface="Calibri"/>
                <a:sym typeface="Calibri"/>
              </a:defRPr>
            </a:pPr>
            <a:r>
              <a:t>Dynamic, custom messaging</a:t>
            </a:r>
          </a:p>
          <a:p>
            <a:pPr marL="336550" indent="-336550" algn="l" defTabSz="1828800">
              <a:spcBef>
                <a:spcPts val="2400"/>
              </a:spcBef>
              <a:buSzPct val="100000"/>
              <a:buFont typeface="Arial"/>
              <a:buChar char="•"/>
              <a:defRPr sz="3200" b="1">
                <a:solidFill>
                  <a:srgbClr val="FF2500"/>
                </a:solidFill>
                <a:latin typeface="Calibri"/>
                <a:ea typeface="Calibri"/>
                <a:cs typeface="Calibri"/>
                <a:sym typeface="Calibri"/>
              </a:defRPr>
            </a:pPr>
            <a:r>
              <a:t>Behavior targeted</a:t>
            </a:r>
          </a:p>
        </p:txBody>
      </p:sp>
      <p:sp>
        <p:nvSpPr>
          <p:cNvPr id="197" name="Shape 197"/>
          <p:cNvSpPr/>
          <p:nvPr/>
        </p:nvSpPr>
        <p:spPr>
          <a:xfrm>
            <a:off x="11111879" y="4850948"/>
            <a:ext cx="2160241" cy="1371109"/>
          </a:xfrm>
          <a:prstGeom prst="rightArrow">
            <a:avLst>
              <a:gd name="adj1" fmla="val 50000"/>
              <a:gd name="adj2" fmla="val 50000"/>
            </a:avLst>
          </a:prstGeom>
          <a:solidFill>
            <a:srgbClr val="53585F"/>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198" name="Screen Shot 2016-08-25 at 10.51.33 PM-filtered.png"/>
          <p:cNvPicPr>
            <a:picLocks noChangeAspect="1"/>
          </p:cNvPicPr>
          <p:nvPr/>
        </p:nvPicPr>
        <p:blipFill>
          <a:blip r:embed="rId3">
            <a:extLst/>
          </a:blip>
          <a:stretch>
            <a:fillRect/>
          </a:stretch>
        </p:blipFill>
        <p:spPr>
          <a:xfrm>
            <a:off x="2121993" y="3881487"/>
            <a:ext cx="4538758" cy="4561116"/>
          </a:xfrm>
          <a:prstGeom prst="rect">
            <a:avLst/>
          </a:prstGeom>
          <a:ln w="63500">
            <a:solidFill>
              <a:srgbClr val="53585F"/>
            </a:solidFill>
            <a:miter lim="400000"/>
          </a:ln>
        </p:spPr>
      </p:pic>
      <p:grpSp>
        <p:nvGrpSpPr>
          <p:cNvPr id="203" name="Group 203"/>
          <p:cNvGrpSpPr/>
          <p:nvPr/>
        </p:nvGrpSpPr>
        <p:grpSpPr>
          <a:xfrm>
            <a:off x="16384835" y="3863313"/>
            <a:ext cx="4538758" cy="4561116"/>
            <a:chOff x="0" y="1520"/>
            <a:chExt cx="4538756" cy="4561115"/>
          </a:xfrm>
        </p:grpSpPr>
        <p:pic>
          <p:nvPicPr>
            <p:cNvPr id="199" name="Screen Shot 2016-08-25 at 10.51.33 PM-filtered.png"/>
            <p:cNvPicPr>
              <a:picLocks noChangeAspect="1"/>
            </p:cNvPicPr>
            <p:nvPr/>
          </p:nvPicPr>
          <p:blipFill>
            <a:blip r:embed="rId4">
              <a:alphaModFix amt="35637"/>
              <a:extLst/>
            </a:blip>
            <a:stretch>
              <a:fillRect/>
            </a:stretch>
          </p:blipFill>
          <p:spPr>
            <a:xfrm>
              <a:off x="0" y="1520"/>
              <a:ext cx="4538757" cy="4561116"/>
            </a:xfrm>
            <a:prstGeom prst="rect">
              <a:avLst/>
            </a:prstGeom>
            <a:ln w="12700" cap="flat">
              <a:noFill/>
              <a:miter lim="400000"/>
            </a:ln>
            <a:effectLst/>
          </p:spPr>
        </p:pic>
        <p:pic>
          <p:nvPicPr>
            <p:cNvPr id="200" name="Screen Shot 2016-08-25 at 10.51.33 PM-filtered.png"/>
            <p:cNvPicPr>
              <a:picLocks noChangeAspect="1"/>
            </p:cNvPicPr>
            <p:nvPr/>
          </p:nvPicPr>
          <p:blipFill>
            <a:blip r:embed="rId3">
              <a:extLst/>
            </a:blip>
            <a:srcRect l="8248" t="6958" r="49410" b="50909"/>
            <a:stretch>
              <a:fillRect/>
            </a:stretch>
          </p:blipFill>
          <p:spPr>
            <a:xfrm>
              <a:off x="374372" y="318887"/>
              <a:ext cx="1921759" cy="19217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p:spPr>
        </p:pic>
        <p:pic>
          <p:nvPicPr>
            <p:cNvPr id="201" name="Screen Shot 2016-08-25 at 10.51.33 PM-filtered.png"/>
            <p:cNvPicPr>
              <a:picLocks noChangeAspect="1"/>
            </p:cNvPicPr>
            <p:nvPr/>
          </p:nvPicPr>
          <p:blipFill>
            <a:blip r:embed="rId3">
              <a:extLst/>
            </a:blip>
            <a:srcRect l="53644" t="55096" r="6193" b="4942"/>
            <a:stretch>
              <a:fillRect/>
            </a:stretch>
          </p:blipFill>
          <p:spPr>
            <a:xfrm>
              <a:off x="2434800" y="2514550"/>
              <a:ext cx="1822834" cy="182264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3"/>
                    <a:pt x="2882" y="3014"/>
                  </a:cubicBezTo>
                  <a:cubicBezTo>
                    <a:pt x="-960" y="7035"/>
                    <a:pt x="-960" y="13558"/>
                    <a:pt x="2882" y="17579"/>
                  </a:cubicBezTo>
                  <a:cubicBezTo>
                    <a:pt x="6724" y="21600"/>
                    <a:pt x="12956" y="21600"/>
                    <a:pt x="16798" y="17579"/>
                  </a:cubicBezTo>
                  <a:cubicBezTo>
                    <a:pt x="20640" y="13558"/>
                    <a:pt x="20640" y="7035"/>
                    <a:pt x="16798" y="3014"/>
                  </a:cubicBezTo>
                  <a:cubicBezTo>
                    <a:pt x="14877" y="1003"/>
                    <a:pt x="12358" y="0"/>
                    <a:pt x="9840" y="0"/>
                  </a:cubicBezTo>
                  <a:close/>
                </a:path>
              </a:pathLst>
            </a:custGeom>
            <a:ln w="12700" cap="flat">
              <a:noFill/>
              <a:miter lim="400000"/>
            </a:ln>
            <a:effectLst/>
          </p:spPr>
        </p:pic>
        <p:sp>
          <p:nvSpPr>
            <p:cNvPr id="202" name="Shape 202"/>
            <p:cNvSpPr/>
            <p:nvPr/>
          </p:nvSpPr>
          <p:spPr>
            <a:xfrm>
              <a:off x="317069" y="286961"/>
              <a:ext cx="2036366" cy="2036366"/>
            </a:xfrm>
            <a:prstGeom prst="ellipse">
              <a:avLst/>
            </a:prstGeom>
            <a:noFill/>
            <a:ln w="63500" cap="flat">
              <a:solidFill>
                <a:srgbClr val="FF2500"/>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grpSp>
      <p:sp>
        <p:nvSpPr>
          <p:cNvPr id="204" name="Shape 204"/>
          <p:cNvSpPr/>
          <p:nvPr/>
        </p:nvSpPr>
        <p:spPr>
          <a:xfrm>
            <a:off x="18708504" y="6269385"/>
            <a:ext cx="2036367" cy="2036366"/>
          </a:xfrm>
          <a:prstGeom prst="ellipse">
            <a:avLst/>
          </a:prstGeom>
          <a:ln w="63500">
            <a:solidFill>
              <a:srgbClr val="FF2500"/>
            </a:solidFill>
            <a:miter lim="400000"/>
          </a:ln>
        </p:spPr>
        <p:txBody>
          <a:bodyPr lIns="50800" tIns="50800" rIns="50800" bIns="50800" anchor="ctr"/>
          <a:lstStyle/>
          <a:p>
            <a:pPr>
              <a:defRPr sz="3200">
                <a:solidFill>
                  <a:srgbClr val="FFFFFF"/>
                </a:solidFill>
              </a:defRPr>
            </a:pPr>
            <a:endParaRPr/>
          </a:p>
        </p:txBody>
      </p:sp>
      <p:sp>
        <p:nvSpPr>
          <p:cNvPr id="18" name="Shape 294"/>
          <p:cNvSpPr/>
          <p:nvPr/>
        </p:nvSpPr>
        <p:spPr>
          <a:xfrm>
            <a:off x="1977218" y="950358"/>
            <a:ext cx="15592345" cy="128035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chemeClr val="tx1"/>
                </a:solidFill>
                <a:latin typeface="Calibri"/>
                <a:ea typeface="Calibri"/>
                <a:cs typeface="Calibri"/>
                <a:sym typeface="Calibri"/>
              </a:rPr>
              <a:t>Uma forma precisa de marketing </a:t>
            </a:r>
          </a:p>
        </p:txBody>
      </p:sp>
      <p:pic>
        <p:nvPicPr>
          <p:cNvPr id="19"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artisticPhotocopy/>
                    </a14:imgEffect>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67664" y="4354031"/>
            <a:ext cx="4768686" cy="2367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8337789" y="7306943"/>
            <a:ext cx="6876766" cy="14984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5" tIns="71435" rIns="71435" bIns="71435" numCol="1" spcCol="38100" rtlCol="0" anchor="ctr">
            <a:spAutoFit/>
          </a:bodyPr>
          <a:lstStyle/>
          <a:p>
            <a:pPr marL="0" marR="0" indent="0" defTabSz="821529" rtl="0" fontAlgn="auto" latinLnBrk="1" hangingPunct="0">
              <a:lnSpc>
                <a:spcPct val="100000"/>
              </a:lnSpc>
              <a:spcBef>
                <a:spcPts val="0"/>
              </a:spcBef>
              <a:spcAft>
                <a:spcPts val="0"/>
              </a:spcAft>
              <a:buClrTx/>
              <a:buSzTx/>
              <a:buFontTx/>
              <a:buNone/>
              <a:tabLst/>
            </a:pPr>
            <a:r>
              <a:rPr kumimoji="0" lang="pt-BR" sz="4400" b="1" i="0" u="none" strike="noStrike" cap="none" spc="0" normalizeH="0" dirty="0">
                <a:ln>
                  <a:noFill/>
                </a:ln>
                <a:solidFill>
                  <a:schemeClr val="tx1"/>
                </a:solidFill>
                <a:effectLst/>
                <a:uFillTx/>
                <a:latin typeface="Calibri" panose="020F0502020204030204" pitchFamily="34" charset="0"/>
                <a:cs typeface="Calibri" panose="020F0502020204030204" pitchFamily="34" charset="0"/>
                <a:sym typeface="Helvetica"/>
              </a:rPr>
              <a:t>+ foco no target</a:t>
            </a:r>
          </a:p>
          <a:p>
            <a:pPr marL="0" marR="0" indent="0" defTabSz="821529" rtl="0" fontAlgn="auto" latinLnBrk="1" hangingPunct="0">
              <a:lnSpc>
                <a:spcPct val="100000"/>
              </a:lnSpc>
              <a:spcBef>
                <a:spcPts val="0"/>
              </a:spcBef>
              <a:spcAft>
                <a:spcPts val="0"/>
              </a:spcAft>
              <a:buClrTx/>
              <a:buSzTx/>
              <a:buFontTx/>
              <a:buNone/>
              <a:tabLst/>
            </a:pPr>
            <a:r>
              <a:rPr lang="pt-BR" sz="4400" b="1" dirty="0">
                <a:solidFill>
                  <a:schemeClr val="tx1"/>
                </a:solidFill>
                <a:latin typeface="Calibri" panose="020F0502020204030204" pitchFamily="34" charset="0"/>
                <a:cs typeface="Calibri" panose="020F0502020204030204" pitchFamily="34" charset="0"/>
              </a:rPr>
              <a:t>- </a:t>
            </a:r>
            <a:r>
              <a:rPr kumimoji="0" lang="pt-BR" sz="4400" b="1" i="0" u="none" strike="noStrike" cap="none" spc="0" normalizeH="0" dirty="0">
                <a:ln>
                  <a:noFill/>
                </a:ln>
                <a:solidFill>
                  <a:schemeClr val="tx1"/>
                </a:solidFill>
                <a:effectLst/>
                <a:uFillTx/>
                <a:latin typeface="Calibri" panose="020F0502020204030204" pitchFamily="34" charset="0"/>
                <a:cs typeface="Calibri" panose="020F0502020204030204" pitchFamily="34" charset="0"/>
                <a:sym typeface="Helvetica"/>
              </a:rPr>
              <a:t>desperdício de mensagem!</a:t>
            </a:r>
            <a:endParaRPr kumimoji="0" lang="en-US" sz="4400" b="1"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33561773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715962" y="4350270"/>
            <a:ext cx="7033755" cy="2419525"/>
          </a:xfrm>
          <a:custGeom>
            <a:avLst/>
            <a:gdLst/>
            <a:ahLst/>
            <a:cxnLst>
              <a:cxn ang="0">
                <a:pos x="wd2" y="hd2"/>
              </a:cxn>
              <a:cxn ang="5400000">
                <a:pos x="wd2" y="hd2"/>
              </a:cxn>
              <a:cxn ang="10800000">
                <a:pos x="wd2" y="hd2"/>
              </a:cxn>
              <a:cxn ang="16200000">
                <a:pos x="wd2" y="hd2"/>
              </a:cxn>
            </a:cxnLst>
            <a:rect l="0" t="0" r="r" b="b"/>
            <a:pathLst>
              <a:path w="21600" h="21600" extrusionOk="0">
                <a:moveTo>
                  <a:pt x="0" y="149"/>
                </a:moveTo>
                <a:lnTo>
                  <a:pt x="1794" y="21600"/>
                </a:lnTo>
                <a:lnTo>
                  <a:pt x="19921" y="21600"/>
                </a:lnTo>
                <a:lnTo>
                  <a:pt x="21600" y="0"/>
                </a:lnTo>
                <a:lnTo>
                  <a:pt x="0" y="149"/>
                </a:lnTo>
                <a:close/>
              </a:path>
            </a:pathLst>
          </a:custGeom>
          <a:solidFill>
            <a:srgbClr val="DE4975"/>
          </a:solidFill>
          <a:ln w="12700">
            <a:miter lim="400000"/>
          </a:ln>
        </p:spPr>
        <p:txBody>
          <a:bodyPr lIns="50800" tIns="50800" rIns="50800" bIns="50800" anchor="ctr"/>
          <a:lstStyle/>
          <a:p>
            <a:pPr>
              <a:defRPr sz="3200">
                <a:solidFill>
                  <a:srgbClr val="FFFFFF"/>
                </a:solidFill>
              </a:defRPr>
            </a:pPr>
            <a:endParaRPr/>
          </a:p>
        </p:txBody>
      </p:sp>
      <p:sp>
        <p:nvSpPr>
          <p:cNvPr id="228" name="Shape 228"/>
          <p:cNvSpPr/>
          <p:nvPr/>
        </p:nvSpPr>
        <p:spPr>
          <a:xfrm>
            <a:off x="1435459" y="7166932"/>
            <a:ext cx="5594760" cy="1924529"/>
          </a:xfrm>
          <a:custGeom>
            <a:avLst/>
            <a:gdLst/>
            <a:ahLst/>
            <a:cxnLst>
              <a:cxn ang="0">
                <a:pos x="wd2" y="hd2"/>
              </a:cxn>
              <a:cxn ang="5400000">
                <a:pos x="wd2" y="hd2"/>
              </a:cxn>
              <a:cxn ang="10800000">
                <a:pos x="wd2" y="hd2"/>
              </a:cxn>
              <a:cxn ang="16200000">
                <a:pos x="wd2" y="hd2"/>
              </a:cxn>
            </a:cxnLst>
            <a:rect l="0" t="0" r="r" b="b"/>
            <a:pathLst>
              <a:path w="21600" h="21600" extrusionOk="0">
                <a:moveTo>
                  <a:pt x="0" y="149"/>
                </a:moveTo>
                <a:lnTo>
                  <a:pt x="1794" y="21600"/>
                </a:lnTo>
                <a:lnTo>
                  <a:pt x="19921" y="21600"/>
                </a:lnTo>
                <a:lnTo>
                  <a:pt x="21600" y="0"/>
                </a:lnTo>
                <a:lnTo>
                  <a:pt x="0" y="149"/>
                </a:lnTo>
                <a:close/>
              </a:path>
            </a:pathLst>
          </a:custGeom>
          <a:solidFill>
            <a:srgbClr val="FAAA12"/>
          </a:solidFill>
          <a:ln w="12700">
            <a:miter lim="400000"/>
          </a:ln>
        </p:spPr>
        <p:txBody>
          <a:bodyPr lIns="50800" tIns="50800" rIns="50800" bIns="50800" anchor="ctr"/>
          <a:lstStyle/>
          <a:p>
            <a:pPr>
              <a:defRPr sz="3200">
                <a:solidFill>
                  <a:srgbClr val="FFFFFF"/>
                </a:solidFill>
              </a:defRPr>
            </a:pPr>
            <a:endParaRPr/>
          </a:p>
        </p:txBody>
      </p:sp>
      <p:sp>
        <p:nvSpPr>
          <p:cNvPr id="229" name="Shape 229"/>
          <p:cNvSpPr/>
          <p:nvPr/>
        </p:nvSpPr>
        <p:spPr>
          <a:xfrm>
            <a:off x="1935782" y="9666601"/>
            <a:ext cx="4594114" cy="1580319"/>
          </a:xfrm>
          <a:custGeom>
            <a:avLst/>
            <a:gdLst/>
            <a:ahLst/>
            <a:cxnLst>
              <a:cxn ang="0">
                <a:pos x="wd2" y="hd2"/>
              </a:cxn>
              <a:cxn ang="5400000">
                <a:pos x="wd2" y="hd2"/>
              </a:cxn>
              <a:cxn ang="10800000">
                <a:pos x="wd2" y="hd2"/>
              </a:cxn>
              <a:cxn ang="16200000">
                <a:pos x="wd2" y="hd2"/>
              </a:cxn>
            </a:cxnLst>
            <a:rect l="0" t="0" r="r" b="b"/>
            <a:pathLst>
              <a:path w="21600" h="21600" extrusionOk="0">
                <a:moveTo>
                  <a:pt x="0" y="149"/>
                </a:moveTo>
                <a:lnTo>
                  <a:pt x="1794" y="21600"/>
                </a:lnTo>
                <a:lnTo>
                  <a:pt x="19921" y="21600"/>
                </a:lnTo>
                <a:lnTo>
                  <a:pt x="21600" y="0"/>
                </a:lnTo>
                <a:lnTo>
                  <a:pt x="0" y="149"/>
                </a:lnTo>
                <a:close/>
              </a:path>
            </a:pathLst>
          </a:custGeom>
          <a:solidFill>
            <a:srgbClr val="00A3DE"/>
          </a:solidFill>
          <a:ln w="12700">
            <a:miter lim="400000"/>
          </a:ln>
        </p:spPr>
        <p:txBody>
          <a:bodyPr lIns="50800" tIns="50800" rIns="50800" bIns="50800" anchor="ctr"/>
          <a:lstStyle/>
          <a:p>
            <a:pPr>
              <a:defRPr sz="3200">
                <a:solidFill>
                  <a:srgbClr val="FFFFFF"/>
                </a:solidFill>
              </a:defRPr>
            </a:pPr>
            <a:endParaRPr/>
          </a:p>
        </p:txBody>
      </p:sp>
      <p:sp>
        <p:nvSpPr>
          <p:cNvPr id="233" name="Shape 233"/>
          <p:cNvSpPr/>
          <p:nvPr/>
        </p:nvSpPr>
        <p:spPr>
          <a:xfrm>
            <a:off x="723008" y="2853377"/>
            <a:ext cx="6980213" cy="7416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3600" b="1">
                <a:solidFill>
                  <a:srgbClr val="53585F"/>
                </a:solidFill>
                <a:latin typeface="Calibri"/>
                <a:ea typeface="Calibri"/>
                <a:cs typeface="Calibri"/>
                <a:sym typeface="Calibri"/>
              </a:defRPr>
            </a:lvl1pPr>
          </a:lstStyle>
          <a:p>
            <a:r>
              <a:rPr dirty="0"/>
              <a:t>BRAND STRATEGY</a:t>
            </a:r>
          </a:p>
        </p:txBody>
      </p:sp>
      <p:sp>
        <p:nvSpPr>
          <p:cNvPr id="234" name="Shape 234"/>
          <p:cNvSpPr/>
          <p:nvPr/>
        </p:nvSpPr>
        <p:spPr>
          <a:xfrm>
            <a:off x="12388303" y="2853377"/>
            <a:ext cx="6980213" cy="7416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3600" b="1">
                <a:solidFill>
                  <a:srgbClr val="53585F"/>
                </a:solidFill>
                <a:latin typeface="Calibri"/>
                <a:ea typeface="Calibri"/>
                <a:cs typeface="Calibri"/>
                <a:sym typeface="Calibri"/>
              </a:defRPr>
            </a:lvl1pPr>
          </a:lstStyle>
          <a:p>
            <a:r>
              <a:rPr lang="pt-BR" dirty="0"/>
              <a:t>CANAIS</a:t>
            </a:r>
            <a:endParaRPr dirty="0"/>
          </a:p>
        </p:txBody>
      </p:sp>
      <p:sp>
        <p:nvSpPr>
          <p:cNvPr id="235" name="Shape 235"/>
          <p:cNvSpPr/>
          <p:nvPr/>
        </p:nvSpPr>
        <p:spPr>
          <a:xfrm>
            <a:off x="723008" y="5051866"/>
            <a:ext cx="6980213" cy="1046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defTabSz="1828800">
              <a:defRPr sz="3600" b="1">
                <a:solidFill>
                  <a:srgbClr val="FFFFFF"/>
                </a:solidFill>
                <a:latin typeface="Century Gothic"/>
                <a:ea typeface="Century Gothic"/>
                <a:cs typeface="Century Gothic"/>
                <a:sym typeface="Century Gothic"/>
              </a:defRPr>
            </a:pPr>
            <a:r>
              <a:t>HERO</a:t>
            </a:r>
          </a:p>
          <a:p>
            <a:pPr defTabSz="1828800">
              <a:defRPr sz="2000" b="1">
                <a:solidFill>
                  <a:srgbClr val="FFFFFF"/>
                </a:solidFill>
                <a:latin typeface="Century Gothic"/>
                <a:ea typeface="Century Gothic"/>
                <a:cs typeface="Century Gothic"/>
                <a:sym typeface="Century Gothic"/>
              </a:defRPr>
            </a:pPr>
            <a:r>
              <a:t>Awareness</a:t>
            </a:r>
          </a:p>
        </p:txBody>
      </p:sp>
      <p:sp>
        <p:nvSpPr>
          <p:cNvPr id="236" name="Shape 236"/>
          <p:cNvSpPr/>
          <p:nvPr/>
        </p:nvSpPr>
        <p:spPr>
          <a:xfrm>
            <a:off x="723008" y="7605956"/>
            <a:ext cx="6980213" cy="1046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defTabSz="1828800">
              <a:defRPr sz="3600" b="1">
                <a:solidFill>
                  <a:srgbClr val="FFFFFF"/>
                </a:solidFill>
                <a:latin typeface="Century Gothic"/>
                <a:ea typeface="Century Gothic"/>
                <a:cs typeface="Century Gothic"/>
                <a:sym typeface="Century Gothic"/>
              </a:defRPr>
            </a:pPr>
            <a:r>
              <a:t>HUB</a:t>
            </a:r>
          </a:p>
          <a:p>
            <a:pPr defTabSz="1828800">
              <a:defRPr sz="2000" b="1">
                <a:solidFill>
                  <a:srgbClr val="FFFFFF"/>
                </a:solidFill>
                <a:latin typeface="Century Gothic"/>
                <a:ea typeface="Century Gothic"/>
                <a:cs typeface="Century Gothic"/>
                <a:sym typeface="Century Gothic"/>
              </a:defRPr>
            </a:pPr>
            <a:r>
              <a:t>Engagement</a:t>
            </a:r>
          </a:p>
        </p:txBody>
      </p:sp>
      <p:sp>
        <p:nvSpPr>
          <p:cNvPr id="237" name="Shape 237"/>
          <p:cNvSpPr/>
          <p:nvPr/>
        </p:nvSpPr>
        <p:spPr>
          <a:xfrm>
            <a:off x="723008" y="9806501"/>
            <a:ext cx="6980213" cy="13512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defTabSz="1828800">
              <a:defRPr sz="3600" b="1">
                <a:solidFill>
                  <a:srgbClr val="FFFFFF"/>
                </a:solidFill>
                <a:latin typeface="Century Gothic"/>
                <a:ea typeface="Century Gothic"/>
                <a:cs typeface="Century Gothic"/>
                <a:sym typeface="Century Gothic"/>
              </a:defRPr>
            </a:pPr>
            <a:r>
              <a:t>HELP</a:t>
            </a:r>
          </a:p>
          <a:p>
            <a:pPr defTabSz="1828800">
              <a:defRPr sz="2000" b="1">
                <a:solidFill>
                  <a:srgbClr val="FFFFFF"/>
                </a:solidFill>
                <a:latin typeface="Century Gothic"/>
                <a:ea typeface="Century Gothic"/>
                <a:cs typeface="Century Gothic"/>
                <a:sym typeface="Century Gothic"/>
              </a:defRPr>
            </a:pPr>
            <a:r>
              <a:t>Conversion</a:t>
            </a:r>
          </a:p>
          <a:p>
            <a:pPr defTabSz="1828800">
              <a:defRPr sz="2000" b="1">
                <a:solidFill>
                  <a:srgbClr val="FFFFFF"/>
                </a:solidFill>
                <a:latin typeface="Century Gothic"/>
                <a:ea typeface="Century Gothic"/>
                <a:cs typeface="Century Gothic"/>
                <a:sym typeface="Century Gothic"/>
              </a:defRPr>
            </a:pPr>
            <a:r>
              <a:t>Loyalty</a:t>
            </a:r>
          </a:p>
        </p:txBody>
      </p:sp>
      <p:sp>
        <p:nvSpPr>
          <p:cNvPr id="238" name="Shape 238"/>
          <p:cNvSpPr/>
          <p:nvPr/>
        </p:nvSpPr>
        <p:spPr>
          <a:xfrm>
            <a:off x="6911491" y="2573977"/>
            <a:ext cx="6980213" cy="1300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defTabSz="1828800">
              <a:defRPr sz="3600" b="1">
                <a:solidFill>
                  <a:srgbClr val="53585F"/>
                </a:solidFill>
                <a:latin typeface="Calibri"/>
                <a:ea typeface="Calibri"/>
                <a:cs typeface="Calibri"/>
                <a:sym typeface="Calibri"/>
              </a:defRPr>
            </a:pPr>
            <a:r>
              <a:rPr lang="pt-BR" dirty="0"/>
              <a:t>AUDIENCIA</a:t>
            </a:r>
            <a:endParaRPr sz="4800" dirty="0"/>
          </a:p>
          <a:p>
            <a:pPr defTabSz="1828800">
              <a:defRPr sz="3600" b="1">
                <a:solidFill>
                  <a:srgbClr val="53585F"/>
                </a:solidFill>
                <a:latin typeface="Calibri"/>
                <a:ea typeface="Calibri"/>
                <a:cs typeface="Calibri"/>
                <a:sym typeface="Calibri"/>
              </a:defRPr>
            </a:pPr>
            <a:r>
              <a:rPr dirty="0"/>
              <a:t>(PRECISION)</a:t>
            </a:r>
          </a:p>
        </p:txBody>
      </p:sp>
      <p:sp>
        <p:nvSpPr>
          <p:cNvPr id="240" name="Shape 240"/>
          <p:cNvSpPr/>
          <p:nvPr/>
        </p:nvSpPr>
        <p:spPr>
          <a:xfrm>
            <a:off x="17719451" y="2853377"/>
            <a:ext cx="6980213" cy="7416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3600" b="1">
                <a:solidFill>
                  <a:srgbClr val="53585F"/>
                </a:solidFill>
                <a:latin typeface="Calibri"/>
                <a:ea typeface="Calibri"/>
                <a:cs typeface="Calibri"/>
                <a:sym typeface="Calibri"/>
              </a:defRPr>
            </a:lvl1pPr>
          </a:lstStyle>
          <a:p>
            <a:r>
              <a:rPr lang="pt-BR" dirty="0"/>
              <a:t>MENSURAÇÃO</a:t>
            </a:r>
            <a:endParaRPr dirty="0"/>
          </a:p>
        </p:txBody>
      </p:sp>
      <p:sp>
        <p:nvSpPr>
          <p:cNvPr id="241" name="Shape 241"/>
          <p:cNvSpPr/>
          <p:nvPr/>
        </p:nvSpPr>
        <p:spPr>
          <a:xfrm>
            <a:off x="19276342" y="5646702"/>
            <a:ext cx="3866431" cy="923328"/>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defTabSz="1828800">
              <a:defRPr sz="4800">
                <a:solidFill>
                  <a:srgbClr val="53585F"/>
                </a:solidFill>
                <a:latin typeface="Century Gothic"/>
                <a:ea typeface="Century Gothic"/>
                <a:cs typeface="Century Gothic"/>
                <a:sym typeface="Century Gothic"/>
              </a:defRPr>
            </a:pPr>
            <a:r>
              <a:rPr lang="pt-BR" dirty="0"/>
              <a:t>BI Integrado </a:t>
            </a:r>
            <a:endParaRPr dirty="0"/>
          </a:p>
        </p:txBody>
      </p:sp>
      <p:grpSp>
        <p:nvGrpSpPr>
          <p:cNvPr id="256" name="Group 256"/>
          <p:cNvGrpSpPr/>
          <p:nvPr/>
        </p:nvGrpSpPr>
        <p:grpSpPr>
          <a:xfrm>
            <a:off x="13386389" y="5271414"/>
            <a:ext cx="5174542" cy="4562637"/>
            <a:chOff x="0" y="0"/>
            <a:chExt cx="5174541" cy="4562635"/>
          </a:xfrm>
        </p:grpSpPr>
        <p:sp>
          <p:nvSpPr>
            <p:cNvPr id="242" name="Shape 242"/>
            <p:cNvSpPr/>
            <p:nvPr/>
          </p:nvSpPr>
          <p:spPr>
            <a:xfrm rot="10800000" flipH="1">
              <a:off x="501059" y="193184"/>
              <a:ext cx="4328350" cy="4295422"/>
            </a:xfrm>
            <a:prstGeom prst="ellipse">
              <a:avLst/>
            </a:prstGeom>
            <a:noFill/>
            <a:ln w="50800" cap="flat">
              <a:solidFill>
                <a:srgbClr val="A6A6A6"/>
              </a:solidFill>
              <a:prstDash val="sysDash"/>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grpSp>
          <p:nvGrpSpPr>
            <p:cNvPr id="245" name="Group 245"/>
            <p:cNvGrpSpPr/>
            <p:nvPr/>
          </p:nvGrpSpPr>
          <p:grpSpPr>
            <a:xfrm>
              <a:off x="3946613" y="1609858"/>
              <a:ext cx="1227929" cy="1227930"/>
              <a:chOff x="0" y="0"/>
              <a:chExt cx="1227928" cy="1227928"/>
            </a:xfrm>
          </p:grpSpPr>
          <p:sp>
            <p:nvSpPr>
              <p:cNvPr id="243" name="Shape 243"/>
              <p:cNvSpPr/>
              <p:nvPr/>
            </p:nvSpPr>
            <p:spPr>
              <a:xfrm>
                <a:off x="-1" y="0"/>
                <a:ext cx="1227930" cy="1227929"/>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44" name="image78-filtered.jpeg" descr="http://www.clipartbest.com/cliparts/ncB/B9x/ncBB9xRAi.jpeg"/>
              <p:cNvPicPr>
                <a:picLocks noChangeAspect="1"/>
              </p:cNvPicPr>
              <p:nvPr/>
            </p:nvPicPr>
            <p:blipFill>
              <a:blip r:embed="rId2">
                <a:extLst/>
              </a:blip>
              <a:stretch>
                <a:fillRect/>
              </a:stretch>
            </p:blipFill>
            <p:spPr>
              <a:xfrm>
                <a:off x="336581" y="300585"/>
                <a:ext cx="612044" cy="612044"/>
              </a:xfrm>
              <a:prstGeom prst="rect">
                <a:avLst/>
              </a:prstGeom>
              <a:ln w="12700" cap="flat">
                <a:noFill/>
                <a:miter lim="400000"/>
              </a:ln>
              <a:effectLst/>
            </p:spPr>
          </p:pic>
        </p:grpSp>
        <p:sp>
          <p:nvSpPr>
            <p:cNvPr id="246" name="Shape 246"/>
            <p:cNvSpPr/>
            <p:nvPr/>
          </p:nvSpPr>
          <p:spPr>
            <a:xfrm>
              <a:off x="1071867" y="0"/>
              <a:ext cx="1227929" cy="1227929"/>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47" name="image79-filtered.png" descr="http://unicalcreativa.unical.it/statics/images/search-pointer-icon.png"/>
            <p:cNvPicPr>
              <a:picLocks noChangeAspect="1"/>
            </p:cNvPicPr>
            <p:nvPr/>
          </p:nvPicPr>
          <p:blipFill>
            <a:blip r:embed="rId3">
              <a:extLst/>
            </a:blip>
            <a:stretch>
              <a:fillRect/>
            </a:stretch>
          </p:blipFill>
          <p:spPr>
            <a:xfrm>
              <a:off x="1293489" y="200608"/>
              <a:ext cx="767971" cy="767972"/>
            </a:xfrm>
            <a:prstGeom prst="rect">
              <a:avLst/>
            </a:prstGeom>
            <a:ln w="12700" cap="flat">
              <a:noFill/>
              <a:miter lim="400000"/>
            </a:ln>
            <a:effectLst/>
          </p:spPr>
        </p:pic>
        <p:sp>
          <p:nvSpPr>
            <p:cNvPr id="248" name="Shape 248"/>
            <p:cNvSpPr/>
            <p:nvPr/>
          </p:nvSpPr>
          <p:spPr>
            <a:xfrm>
              <a:off x="0" y="1494868"/>
              <a:ext cx="1227929" cy="1227930"/>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49" name="image80-filtered.jpeg" descr="http://www.freelogovectors.net/wp-content/uploads/2013/06/doubleclick-logo.jpg"/>
            <p:cNvPicPr>
              <a:picLocks noChangeAspect="1"/>
            </p:cNvPicPr>
            <p:nvPr/>
          </p:nvPicPr>
          <p:blipFill>
            <a:blip r:embed="rId4">
              <a:extLst/>
            </a:blip>
            <a:stretch>
              <a:fillRect/>
            </a:stretch>
          </p:blipFill>
          <p:spPr>
            <a:xfrm>
              <a:off x="113937" y="1975879"/>
              <a:ext cx="1078927" cy="320828"/>
            </a:xfrm>
            <a:prstGeom prst="rect">
              <a:avLst/>
            </a:prstGeom>
            <a:ln w="12700" cap="flat">
              <a:noFill/>
              <a:miter lim="400000"/>
            </a:ln>
            <a:effectLst/>
          </p:spPr>
        </p:pic>
        <p:sp>
          <p:nvSpPr>
            <p:cNvPr id="250" name="Shape 250"/>
            <p:cNvSpPr/>
            <p:nvPr/>
          </p:nvSpPr>
          <p:spPr>
            <a:xfrm>
              <a:off x="841887" y="3297748"/>
              <a:ext cx="1227930" cy="1227930"/>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51" name="image81-filtered.jpeg" descr="http://www.telegraph.co.uk/content/dam/technology/2016/05/11/new-instagram-logo_1-large_trans++qVzuuqpFlyLIwiB6NTmJwfSVWeZ_vEN7c6bHu2jJnT8.jpg"/>
            <p:cNvPicPr>
              <a:picLocks noChangeAspect="1"/>
            </p:cNvPicPr>
            <p:nvPr/>
          </p:nvPicPr>
          <p:blipFill>
            <a:blip r:embed="rId5">
              <a:extLst/>
            </a:blip>
            <a:srcRect l="24980" t="8628" r="24979" b="8628"/>
            <a:stretch>
              <a:fillRect/>
            </a:stretch>
          </p:blipFill>
          <p:spPr>
            <a:xfrm>
              <a:off x="1093339" y="3525885"/>
              <a:ext cx="723374" cy="745931"/>
            </a:xfrm>
            <a:prstGeom prst="rect">
              <a:avLst/>
            </a:prstGeom>
            <a:ln w="12700" cap="flat">
              <a:noFill/>
              <a:miter lim="400000"/>
            </a:ln>
            <a:effectLst/>
          </p:spPr>
        </p:pic>
        <p:sp>
          <p:nvSpPr>
            <p:cNvPr id="252" name="Shape 252"/>
            <p:cNvSpPr/>
            <p:nvPr/>
          </p:nvSpPr>
          <p:spPr>
            <a:xfrm>
              <a:off x="3104725" y="78031"/>
              <a:ext cx="1227930" cy="1227929"/>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53" name="image82-filtered.png" descr="https://www.youtube.com/yt/brand/media/image/YouTube-icon-full_color.png"/>
            <p:cNvPicPr>
              <a:picLocks noChangeAspect="1"/>
            </p:cNvPicPr>
            <p:nvPr/>
          </p:nvPicPr>
          <p:blipFill>
            <a:blip r:embed="rId6">
              <a:extLst/>
            </a:blip>
            <a:stretch>
              <a:fillRect/>
            </a:stretch>
          </p:blipFill>
          <p:spPr>
            <a:xfrm>
              <a:off x="3352466" y="395214"/>
              <a:ext cx="732449" cy="515720"/>
            </a:xfrm>
            <a:prstGeom prst="rect">
              <a:avLst/>
            </a:prstGeom>
            <a:ln w="12700" cap="flat">
              <a:noFill/>
              <a:miter lim="400000"/>
            </a:ln>
            <a:effectLst/>
          </p:spPr>
        </p:pic>
        <p:sp>
          <p:nvSpPr>
            <p:cNvPr id="254" name="Shape 254"/>
            <p:cNvSpPr/>
            <p:nvPr/>
          </p:nvSpPr>
          <p:spPr>
            <a:xfrm>
              <a:off x="3219715" y="3334707"/>
              <a:ext cx="1227930" cy="1227929"/>
            </a:xfrm>
            <a:prstGeom prst="ellipse">
              <a:avLst/>
            </a:prstGeom>
            <a:solidFill>
              <a:srgbClr val="FFFFFF"/>
            </a:solidFill>
            <a:ln w="12700" cap="flat">
              <a:solidFill>
                <a:srgbClr val="A6A6A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pic>
          <p:nvPicPr>
            <p:cNvPr id="255" name="image83-filtered.png" descr="https://upload.wikimedia.org/wikipedia/en/thumb/9/9f/Twitter_bird_logo_2012.svg/945px-Twitter_bird_logo_2012.svg.png"/>
            <p:cNvPicPr>
              <a:picLocks noChangeAspect="1"/>
            </p:cNvPicPr>
            <p:nvPr/>
          </p:nvPicPr>
          <p:blipFill>
            <a:blip r:embed="rId7">
              <a:extLst/>
            </a:blip>
            <a:stretch>
              <a:fillRect/>
            </a:stretch>
          </p:blipFill>
          <p:spPr>
            <a:xfrm>
              <a:off x="3463185" y="3705391"/>
              <a:ext cx="723750" cy="588190"/>
            </a:xfrm>
            <a:prstGeom prst="rect">
              <a:avLst/>
            </a:prstGeom>
            <a:ln w="12700" cap="flat">
              <a:noFill/>
              <a:miter lim="400000"/>
            </a:ln>
            <a:effectLst/>
          </p:spPr>
        </p:pic>
      </p:grpSp>
      <p:grpSp>
        <p:nvGrpSpPr>
          <p:cNvPr id="261" name="Group 261"/>
          <p:cNvGrpSpPr/>
          <p:nvPr/>
        </p:nvGrpSpPr>
        <p:grpSpPr>
          <a:xfrm>
            <a:off x="8132219" y="5187537"/>
            <a:ext cx="4538757" cy="4561116"/>
            <a:chOff x="0" y="1520"/>
            <a:chExt cx="4538756" cy="4561115"/>
          </a:xfrm>
        </p:grpSpPr>
        <p:pic>
          <p:nvPicPr>
            <p:cNvPr id="257" name="Screen Shot 2016-08-25 at 10.51.33 PM-filtered.png"/>
            <p:cNvPicPr>
              <a:picLocks noChangeAspect="1"/>
            </p:cNvPicPr>
            <p:nvPr/>
          </p:nvPicPr>
          <p:blipFill>
            <a:blip r:embed="rId8">
              <a:alphaModFix amt="35637"/>
              <a:extLst/>
            </a:blip>
            <a:stretch>
              <a:fillRect/>
            </a:stretch>
          </p:blipFill>
          <p:spPr>
            <a:xfrm>
              <a:off x="0" y="1520"/>
              <a:ext cx="4538757" cy="4561116"/>
            </a:xfrm>
            <a:prstGeom prst="rect">
              <a:avLst/>
            </a:prstGeom>
            <a:ln w="12700" cap="flat">
              <a:noFill/>
              <a:miter lim="400000"/>
            </a:ln>
            <a:effectLst/>
          </p:spPr>
        </p:pic>
        <p:pic>
          <p:nvPicPr>
            <p:cNvPr id="258" name="Screen Shot 2016-08-25 at 10.51.33 PM-filtered.png"/>
            <p:cNvPicPr>
              <a:picLocks noChangeAspect="1"/>
            </p:cNvPicPr>
            <p:nvPr/>
          </p:nvPicPr>
          <p:blipFill>
            <a:blip r:embed="rId9">
              <a:extLst/>
            </a:blip>
            <a:srcRect l="8248" t="6958" r="49410" b="50909"/>
            <a:stretch>
              <a:fillRect/>
            </a:stretch>
          </p:blipFill>
          <p:spPr>
            <a:xfrm>
              <a:off x="374372" y="318887"/>
              <a:ext cx="1921759" cy="19217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p:spPr>
        </p:pic>
        <p:pic>
          <p:nvPicPr>
            <p:cNvPr id="259" name="Screen Shot 2016-08-25 at 10.51.33 PM-filtered.png"/>
            <p:cNvPicPr>
              <a:picLocks noChangeAspect="1"/>
            </p:cNvPicPr>
            <p:nvPr/>
          </p:nvPicPr>
          <p:blipFill>
            <a:blip r:embed="rId9">
              <a:extLst/>
            </a:blip>
            <a:srcRect l="53644" t="55096" r="6193" b="4942"/>
            <a:stretch>
              <a:fillRect/>
            </a:stretch>
          </p:blipFill>
          <p:spPr>
            <a:xfrm>
              <a:off x="2434800" y="2514550"/>
              <a:ext cx="1822834" cy="182264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3"/>
                    <a:pt x="2882" y="3014"/>
                  </a:cubicBezTo>
                  <a:cubicBezTo>
                    <a:pt x="-960" y="7035"/>
                    <a:pt x="-960" y="13558"/>
                    <a:pt x="2882" y="17579"/>
                  </a:cubicBezTo>
                  <a:cubicBezTo>
                    <a:pt x="6724" y="21600"/>
                    <a:pt x="12956" y="21600"/>
                    <a:pt x="16798" y="17579"/>
                  </a:cubicBezTo>
                  <a:cubicBezTo>
                    <a:pt x="20640" y="13558"/>
                    <a:pt x="20640" y="7035"/>
                    <a:pt x="16798" y="3014"/>
                  </a:cubicBezTo>
                  <a:cubicBezTo>
                    <a:pt x="14877" y="1003"/>
                    <a:pt x="12358" y="0"/>
                    <a:pt x="9840" y="0"/>
                  </a:cubicBezTo>
                  <a:close/>
                </a:path>
              </a:pathLst>
            </a:custGeom>
            <a:ln w="12700" cap="flat">
              <a:noFill/>
              <a:miter lim="400000"/>
            </a:ln>
            <a:effectLst/>
          </p:spPr>
        </p:pic>
        <p:sp>
          <p:nvSpPr>
            <p:cNvPr id="260" name="Shape 260"/>
            <p:cNvSpPr/>
            <p:nvPr/>
          </p:nvSpPr>
          <p:spPr>
            <a:xfrm>
              <a:off x="317069" y="286961"/>
              <a:ext cx="2036366" cy="2036366"/>
            </a:xfrm>
            <a:prstGeom prst="ellipse">
              <a:avLst/>
            </a:prstGeom>
            <a:noFill/>
            <a:ln w="63500" cap="flat">
              <a:solidFill>
                <a:srgbClr val="FF2500"/>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grpSp>
      <p:sp>
        <p:nvSpPr>
          <p:cNvPr id="262" name="Shape 262"/>
          <p:cNvSpPr/>
          <p:nvPr/>
        </p:nvSpPr>
        <p:spPr>
          <a:xfrm>
            <a:off x="10455888" y="7593609"/>
            <a:ext cx="2036366" cy="2036366"/>
          </a:xfrm>
          <a:prstGeom prst="ellipse">
            <a:avLst/>
          </a:prstGeom>
          <a:ln w="63500">
            <a:solidFill>
              <a:srgbClr val="FF2500"/>
            </a:solidFill>
            <a:miter lim="400000"/>
          </a:ln>
        </p:spPr>
        <p:txBody>
          <a:bodyPr lIns="50800" tIns="50800" rIns="50800" bIns="50800" anchor="ctr"/>
          <a:lstStyle/>
          <a:p>
            <a:pPr>
              <a:defRPr sz="3200">
                <a:solidFill>
                  <a:srgbClr val="FFFFFF"/>
                </a:solidFill>
              </a:defRPr>
            </a:pPr>
            <a:endParaRPr/>
          </a:p>
        </p:txBody>
      </p:sp>
      <p:sp>
        <p:nvSpPr>
          <p:cNvPr id="38" name="Shape 294"/>
          <p:cNvSpPr/>
          <p:nvPr/>
        </p:nvSpPr>
        <p:spPr>
          <a:xfrm>
            <a:off x="1323625" y="950358"/>
            <a:ext cx="18213191" cy="128035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chemeClr val="tx1"/>
                </a:solidFill>
                <a:latin typeface="Calibri"/>
                <a:ea typeface="Calibri"/>
                <a:cs typeface="Calibri"/>
                <a:sym typeface="Calibri"/>
              </a:rPr>
              <a:t>Que muda a forma de olhar o negocio..</a:t>
            </a:r>
          </a:p>
        </p:txBody>
      </p:sp>
    </p:spTree>
    <p:extLst>
      <p:ext uri="{BB962C8B-B14F-4D97-AF65-F5344CB8AC3E}">
        <p14:creationId xmlns:p14="http://schemas.microsoft.com/office/powerpoint/2010/main" val="191746964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p:nvPr/>
        </p:nvSpPr>
        <p:spPr>
          <a:xfrm>
            <a:off x="349688" y="376773"/>
            <a:ext cx="23684626" cy="14444139"/>
          </a:xfrm>
          <a:prstGeom prst="roundRect">
            <a:avLst>
              <a:gd name="adj" fmla="val 8513"/>
            </a:avLst>
          </a:prstGeom>
          <a:solidFill>
            <a:srgbClr val="FFFFFF"/>
          </a:solidFill>
          <a:ln w="12700">
            <a:miter lim="400000"/>
          </a:ln>
        </p:spPr>
        <p:txBody>
          <a:bodyPr lIns="71434" tIns="71434" rIns="71434" bIns="71434" anchor="ctr"/>
          <a:lstStyle/>
          <a:p>
            <a:pPr defTabSz="821529">
              <a:defRPr sz="3200">
                <a:solidFill>
                  <a:srgbClr val="FFFFFF"/>
                </a:solidFill>
              </a:defRPr>
            </a:pPr>
            <a:endParaRPr/>
          </a:p>
        </p:txBody>
      </p:sp>
      <p:sp>
        <p:nvSpPr>
          <p:cNvPr id="516" name="Shape 516">
            <a:hlinkClick r:id="rId5" action="ppaction://hlinkfile"/>
          </p:cNvPr>
          <p:cNvSpPr/>
          <p:nvPr/>
        </p:nvSpPr>
        <p:spPr>
          <a:xfrm>
            <a:off x="-304163" y="4539764"/>
            <a:ext cx="25635368" cy="10281148"/>
          </a:xfrm>
          <a:prstGeom prst="roundRect">
            <a:avLst>
              <a:gd name="adj" fmla="val 1215"/>
            </a:avLst>
          </a:prstGeom>
          <a:solidFill>
            <a:srgbClr val="F1F1F1"/>
          </a:solidFill>
          <a:ln w="12700">
            <a:miter lim="400000"/>
          </a:ln>
        </p:spPr>
        <p:txBody>
          <a:bodyPr lIns="71434" tIns="71434" rIns="71434" bIns="71434" anchor="ctr"/>
          <a:lstStyle/>
          <a:p>
            <a:pPr defTabSz="821529">
              <a:defRPr sz="3200">
                <a:solidFill>
                  <a:srgbClr val="FFFFFF"/>
                </a:solidFill>
              </a:defRPr>
            </a:pPr>
            <a:endParaRPr/>
          </a:p>
        </p:txBody>
      </p:sp>
      <p:pic>
        <p:nvPicPr>
          <p:cNvPr id="517" name="media1.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193898" y="5632655"/>
            <a:ext cx="11506442" cy="6472375"/>
          </a:xfrm>
          <a:prstGeom prst="rect">
            <a:avLst/>
          </a:prstGeom>
          <a:ln w="12700">
            <a:miter lim="400000"/>
          </a:ln>
        </p:spPr>
      </p:pic>
      <p:pic>
        <p:nvPicPr>
          <p:cNvPr id="518" name="image55.png"/>
          <p:cNvPicPr>
            <a:picLocks noChangeAspect="1"/>
          </p:cNvPicPr>
          <p:nvPr/>
        </p:nvPicPr>
        <p:blipFill>
          <a:blip r:embed="rId7">
            <a:extLst/>
          </a:blip>
          <a:srcRect l="2067" b="21810"/>
          <a:stretch>
            <a:fillRect/>
          </a:stretch>
        </p:blipFill>
        <p:spPr>
          <a:xfrm>
            <a:off x="2605782" y="3243799"/>
            <a:ext cx="22017054" cy="870374"/>
          </a:xfrm>
          <a:prstGeom prst="rect">
            <a:avLst/>
          </a:prstGeom>
          <a:ln w="12700">
            <a:miter lim="400000"/>
          </a:ln>
        </p:spPr>
      </p:pic>
      <p:sp>
        <p:nvSpPr>
          <p:cNvPr id="519" name="Shape 519"/>
          <p:cNvSpPr/>
          <p:nvPr/>
        </p:nvSpPr>
        <p:spPr>
          <a:xfrm>
            <a:off x="-25400" y="12865620"/>
            <a:ext cx="24619026" cy="1383781"/>
          </a:xfrm>
          <a:prstGeom prst="rect">
            <a:avLst/>
          </a:prstGeom>
          <a:solidFill>
            <a:srgbClr val="FF25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pic>
        <p:nvPicPr>
          <p:cNvPr id="520" name="pasted-image.pdf"/>
          <p:cNvPicPr>
            <a:picLocks noChangeAspect="1"/>
          </p:cNvPicPr>
          <p:nvPr/>
        </p:nvPicPr>
        <p:blipFill>
          <a:blip r:embed="rId8">
            <a:extLst/>
          </a:blip>
          <a:srcRect r="21954"/>
          <a:stretch>
            <a:fillRect/>
          </a:stretch>
        </p:blipFill>
        <p:spPr>
          <a:xfrm>
            <a:off x="18815552" y="12954520"/>
            <a:ext cx="5389445" cy="723901"/>
          </a:xfrm>
          <a:prstGeom prst="rect">
            <a:avLst/>
          </a:prstGeom>
          <a:ln w="12700">
            <a:miter lim="400000"/>
          </a:ln>
        </p:spPr>
      </p:pic>
      <p:sp>
        <p:nvSpPr>
          <p:cNvPr id="521" name="Shape 521"/>
          <p:cNvSpPr/>
          <p:nvPr/>
        </p:nvSpPr>
        <p:spPr>
          <a:xfrm>
            <a:off x="6322342" y="3409733"/>
            <a:ext cx="3866431" cy="6146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2800">
                <a:solidFill>
                  <a:srgbClr val="53585F"/>
                </a:solidFill>
                <a:latin typeface="Century Gothic"/>
                <a:ea typeface="Century Gothic"/>
                <a:cs typeface="Century Gothic"/>
                <a:sym typeface="Century Gothic"/>
              </a:defRPr>
            </a:lvl1pPr>
          </a:lstStyle>
          <a:p>
            <a:r>
              <a:t>Micro Moments</a:t>
            </a:r>
          </a:p>
        </p:txBody>
      </p:sp>
      <p:sp>
        <p:nvSpPr>
          <p:cNvPr id="522" name="Shape 522"/>
          <p:cNvSpPr/>
          <p:nvPr/>
        </p:nvSpPr>
        <p:spPr>
          <a:xfrm>
            <a:off x="13545492" y="6002868"/>
            <a:ext cx="9780887" cy="5910582"/>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spAutoFit/>
          </a:bodyPr>
          <a:lstStyle/>
          <a:p>
            <a:pPr algn="just" defTabSz="1200150">
              <a:lnSpc>
                <a:spcPct val="70000"/>
              </a:lnSpc>
              <a:defRPr sz="6000" b="1" cap="all" spc="-419">
                <a:solidFill>
                  <a:srgbClr val="53585F"/>
                </a:solidFill>
                <a:latin typeface="Myriad Pro"/>
                <a:ea typeface="Myriad Pro"/>
                <a:cs typeface="Myriad Pro"/>
                <a:sym typeface="Myriad Pro"/>
              </a:defRPr>
            </a:pPr>
            <a:r>
              <a:rPr dirty="0"/>
              <a:t>Micro </a:t>
            </a:r>
            <a:r>
              <a:rPr dirty="0" err="1"/>
              <a:t>mOMENTS</a:t>
            </a:r>
            <a:endParaRPr dirty="0"/>
          </a:p>
          <a:p>
            <a:pPr algn="just" defTabSz="1200150">
              <a:lnSpc>
                <a:spcPct val="70000"/>
              </a:lnSpc>
              <a:defRPr sz="4000" b="1" spc="-280">
                <a:solidFill>
                  <a:srgbClr val="53585F"/>
                </a:solidFill>
                <a:latin typeface="Myriad Pro"/>
                <a:ea typeface="Myriad Pro"/>
                <a:cs typeface="Myriad Pro"/>
                <a:sym typeface="Myriad Pro"/>
              </a:defRPr>
            </a:pPr>
            <a:endParaRPr dirty="0"/>
          </a:p>
          <a:p>
            <a:pPr algn="just" defTabSz="1200150">
              <a:lnSpc>
                <a:spcPct val="70000"/>
              </a:lnSpc>
              <a:defRPr sz="4000" b="1" spc="-280">
                <a:solidFill>
                  <a:srgbClr val="53585F"/>
                </a:solidFill>
                <a:latin typeface="Myriad Pro"/>
                <a:ea typeface="Myriad Pro"/>
                <a:cs typeface="Myriad Pro"/>
                <a:sym typeface="Myriad Pro"/>
              </a:defRPr>
            </a:pPr>
            <a:r>
              <a:rPr sz="3000" spc="-209" dirty="0"/>
              <a:t>Demographics don't help us understand what we really need to know — what consumers are looking for in an exact moment or where they are looking to find it.</a:t>
            </a:r>
          </a:p>
          <a:p>
            <a:pPr algn="just" defTabSz="1200150">
              <a:lnSpc>
                <a:spcPct val="70000"/>
              </a:lnSpc>
              <a:defRPr sz="3000" b="1" spc="-209">
                <a:solidFill>
                  <a:srgbClr val="53585F"/>
                </a:solidFill>
                <a:latin typeface="Myriad Pro"/>
                <a:ea typeface="Myriad Pro"/>
                <a:cs typeface="Myriad Pro"/>
                <a:sym typeface="Myriad Pro"/>
              </a:defRPr>
            </a:pPr>
            <a:endParaRPr sz="3000" spc="-209" dirty="0"/>
          </a:p>
          <a:p>
            <a:pPr algn="just" defTabSz="1200150">
              <a:lnSpc>
                <a:spcPct val="70000"/>
              </a:lnSpc>
              <a:defRPr sz="3000" b="1" spc="-209">
                <a:solidFill>
                  <a:srgbClr val="53585F"/>
                </a:solidFill>
                <a:latin typeface="Myriad Pro"/>
                <a:ea typeface="Myriad Pro"/>
                <a:cs typeface="Myriad Pro"/>
                <a:sym typeface="Myriad Pro"/>
              </a:defRPr>
            </a:pPr>
            <a:r>
              <a:rPr dirty="0"/>
              <a:t>Intent beats identity. Immediacy trumps loyalty. When someone has a want or need, they turn to their smartphone for help. When a need arises, people turn to search and YouTube to look for answers, discover new things, and make decisions.</a:t>
            </a:r>
          </a:p>
          <a:p>
            <a:pPr algn="just" defTabSz="1200150">
              <a:lnSpc>
                <a:spcPct val="70000"/>
              </a:lnSpc>
              <a:defRPr sz="3000" b="1" spc="-209">
                <a:solidFill>
                  <a:srgbClr val="53585F"/>
                </a:solidFill>
                <a:latin typeface="Myriad Pro"/>
                <a:ea typeface="Myriad Pro"/>
                <a:cs typeface="Myriad Pro"/>
                <a:sym typeface="Myriad Pro"/>
              </a:defRPr>
            </a:pPr>
            <a:endParaRPr dirty="0"/>
          </a:p>
          <a:p>
            <a:pPr algn="just" defTabSz="1200150">
              <a:lnSpc>
                <a:spcPct val="70000"/>
              </a:lnSpc>
              <a:defRPr sz="3000" b="1" spc="-209">
                <a:solidFill>
                  <a:srgbClr val="53585F"/>
                </a:solidFill>
                <a:latin typeface="Myriad Pro"/>
                <a:ea typeface="Myriad Pro"/>
                <a:cs typeface="Myriad Pro"/>
                <a:sym typeface="Myriad Pro"/>
              </a:defRPr>
            </a:pPr>
            <a:r>
              <a:rPr dirty="0"/>
              <a:t>And they're the best opportunity marketers have to connect with people at the exact moment they are looking for something. Understanding consumer intent and meeting their needs in the moment are the keys to winning more hearts, minds, and dollars.</a:t>
            </a:r>
          </a:p>
        </p:txBody>
      </p:sp>
      <p:sp>
        <p:nvSpPr>
          <p:cNvPr id="12" name="Shape 294"/>
          <p:cNvSpPr/>
          <p:nvPr/>
        </p:nvSpPr>
        <p:spPr>
          <a:xfrm>
            <a:off x="1090712" y="950358"/>
            <a:ext cx="20324603" cy="128035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chemeClr val="tx1"/>
                </a:solidFill>
                <a:latin typeface="Calibri"/>
                <a:ea typeface="Calibri"/>
                <a:cs typeface="Calibri"/>
                <a:sym typeface="Calibri"/>
              </a:rPr>
              <a:t>Porque os consumidores vivem momentos </a:t>
            </a:r>
          </a:p>
        </p:txBody>
      </p:sp>
    </p:spTree>
    <p:extLst>
      <p:ext uri="{BB962C8B-B14F-4D97-AF65-F5344CB8AC3E}">
        <p14:creationId xmlns:p14="http://schemas.microsoft.com/office/powerpoint/2010/main" val="147009723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96" fill="hold"/>
                                        <p:tgtEl>
                                          <p:spTgt spid="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1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napchats-new-selfie-filters-are-super-trippy.jpg"/>
          <p:cNvPicPr>
            <a:picLocks noChangeAspect="1"/>
          </p:cNvPicPr>
          <p:nvPr/>
        </p:nvPicPr>
        <p:blipFill>
          <a:blip r:embed="rId3">
            <a:extLst/>
          </a:blip>
          <a:stretch>
            <a:fillRect/>
          </a:stretch>
        </p:blipFill>
        <p:spPr>
          <a:xfrm>
            <a:off x="52092" y="-4343400"/>
            <a:ext cx="24254317" cy="18190738"/>
          </a:xfrm>
          <a:prstGeom prst="rect">
            <a:avLst/>
          </a:prstGeom>
          <a:ln w="12700">
            <a:miter lim="400000"/>
          </a:ln>
        </p:spPr>
      </p:pic>
      <p:sp>
        <p:nvSpPr>
          <p:cNvPr id="207" name="Shape 207"/>
          <p:cNvSpPr/>
          <p:nvPr/>
        </p:nvSpPr>
        <p:spPr>
          <a:xfrm>
            <a:off x="-476250" y="-38100"/>
            <a:ext cx="25317450" cy="14878050"/>
          </a:xfrm>
          <a:prstGeom prst="rect">
            <a:avLst/>
          </a:prstGeom>
          <a:solidFill>
            <a:schemeClr val="accent1">
              <a:hueOff val="273562"/>
              <a:satOff val="2937"/>
              <a:lumOff val="-22233"/>
              <a:alpha val="52931"/>
            </a:schemeClr>
          </a:solidFill>
          <a:ln w="38100">
            <a:solidFill>
              <a:srgbClr val="000000">
                <a:alpha val="0"/>
              </a:srgbClr>
            </a:solidFill>
          </a:ln>
        </p:spPr>
        <p:txBody>
          <a:bodyPr lIns="76200" tIns="76200" rIns="76200" bIns="76200" anchor="ctr"/>
          <a:lstStyle/>
          <a:p>
            <a:pPr marL="57150" marR="57150" defTabSz="1295400">
              <a:defRPr sz="5600">
                <a:uFill>
                  <a:solidFill>
                    <a:srgbClr val="000000"/>
                  </a:solidFill>
                </a:uFill>
                <a:latin typeface="Gill Sans"/>
                <a:ea typeface="Gill Sans"/>
                <a:cs typeface="Gill Sans"/>
                <a:sym typeface="Gill Sans"/>
              </a:defRPr>
            </a:pPr>
            <a:endParaRPr/>
          </a:p>
        </p:txBody>
      </p:sp>
      <p:sp>
        <p:nvSpPr>
          <p:cNvPr id="213" name="Shape 213"/>
          <p:cNvSpPr/>
          <p:nvPr/>
        </p:nvSpPr>
        <p:spPr>
          <a:xfrm>
            <a:off x="4610679" y="2753544"/>
            <a:ext cx="3507189" cy="3507189"/>
          </a:xfrm>
          <a:prstGeom prst="ellipse">
            <a:avLst/>
          </a:prstGeom>
          <a:ln w="165100">
            <a:solidFill>
              <a:srgbClr val="FFFB00"/>
            </a:solidFill>
            <a:miter lim="400000"/>
          </a:ln>
        </p:spPr>
        <p:txBody>
          <a:bodyPr tIns="91439" bIns="91439" anchor="ctr"/>
          <a:lstStyle/>
          <a:p>
            <a:pPr defTabSz="1828800">
              <a:defRPr sz="3200" b="1" spc="-218">
                <a:solidFill>
                  <a:srgbClr val="C00000"/>
                </a:solidFill>
                <a:latin typeface="Century Gothic"/>
                <a:ea typeface="Century Gothic"/>
                <a:cs typeface="Century Gothic"/>
                <a:sym typeface="Century Gothic"/>
              </a:defRPr>
            </a:pPr>
            <a:endParaRPr/>
          </a:p>
        </p:txBody>
      </p:sp>
      <p:sp>
        <p:nvSpPr>
          <p:cNvPr id="214" name="Shape 214"/>
          <p:cNvSpPr/>
          <p:nvPr/>
        </p:nvSpPr>
        <p:spPr>
          <a:xfrm>
            <a:off x="5124295" y="3920397"/>
            <a:ext cx="2479955" cy="11734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p>
            <a:pPr defTabSz="1828800">
              <a:defRPr sz="3200" b="1" spc="-218">
                <a:solidFill>
                  <a:srgbClr val="FFFB00"/>
                </a:solidFill>
                <a:latin typeface="Century Gothic"/>
                <a:ea typeface="Century Gothic"/>
                <a:cs typeface="Century Gothic"/>
                <a:sym typeface="Century Gothic"/>
              </a:defRPr>
            </a:pPr>
            <a:r>
              <a:rPr lang="pt-BR" dirty="0"/>
              <a:t>PESSOA</a:t>
            </a:r>
            <a:endParaRPr dirty="0"/>
          </a:p>
          <a:p>
            <a:pPr defTabSz="1828800">
              <a:defRPr sz="3200" b="1" spc="-218">
                <a:solidFill>
                  <a:srgbClr val="FFFB00"/>
                </a:solidFill>
                <a:latin typeface="Century Gothic"/>
                <a:ea typeface="Century Gothic"/>
                <a:cs typeface="Century Gothic"/>
                <a:sym typeface="Century Gothic"/>
              </a:defRPr>
            </a:pPr>
            <a:r>
              <a:rPr lang="pt-BR" dirty="0"/>
              <a:t>CERTA</a:t>
            </a:r>
            <a:endParaRPr dirty="0"/>
          </a:p>
        </p:txBody>
      </p:sp>
      <p:sp>
        <p:nvSpPr>
          <p:cNvPr id="215" name="Shape 215"/>
          <p:cNvSpPr/>
          <p:nvPr/>
        </p:nvSpPr>
        <p:spPr>
          <a:xfrm>
            <a:off x="10265344" y="2753544"/>
            <a:ext cx="3507188" cy="3507189"/>
          </a:xfrm>
          <a:prstGeom prst="ellipse">
            <a:avLst/>
          </a:prstGeom>
          <a:ln w="165100">
            <a:solidFill>
              <a:srgbClr val="FFFB00"/>
            </a:solidFill>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16" name="Shape 216"/>
          <p:cNvSpPr/>
          <p:nvPr/>
        </p:nvSpPr>
        <p:spPr>
          <a:xfrm>
            <a:off x="10778959" y="3922363"/>
            <a:ext cx="2479955" cy="1169549"/>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p>
            <a:pPr defTabSz="1828800">
              <a:defRPr sz="3200" b="1" spc="-218">
                <a:solidFill>
                  <a:srgbClr val="FFFB00"/>
                </a:solidFill>
                <a:latin typeface="Century Gothic"/>
                <a:ea typeface="Century Gothic"/>
                <a:cs typeface="Century Gothic"/>
                <a:sym typeface="Century Gothic"/>
              </a:defRPr>
            </a:pPr>
            <a:r>
              <a:rPr lang="pt-BR" dirty="0"/>
              <a:t>MENSAGEM</a:t>
            </a:r>
          </a:p>
          <a:p>
            <a:pPr defTabSz="1828800">
              <a:defRPr sz="3200" b="1" spc="-218">
                <a:solidFill>
                  <a:srgbClr val="FFFB00"/>
                </a:solidFill>
                <a:latin typeface="Century Gothic"/>
                <a:ea typeface="Century Gothic"/>
                <a:cs typeface="Century Gothic"/>
                <a:sym typeface="Century Gothic"/>
              </a:defRPr>
            </a:pPr>
            <a:r>
              <a:rPr lang="pt-BR" dirty="0"/>
              <a:t>CERTA</a:t>
            </a:r>
            <a:endParaRPr dirty="0"/>
          </a:p>
        </p:txBody>
      </p:sp>
      <p:sp>
        <p:nvSpPr>
          <p:cNvPr id="217" name="Shape 217"/>
          <p:cNvSpPr/>
          <p:nvPr/>
        </p:nvSpPr>
        <p:spPr>
          <a:xfrm>
            <a:off x="15754753" y="2753544"/>
            <a:ext cx="3507189" cy="3507189"/>
          </a:xfrm>
          <a:prstGeom prst="ellipse">
            <a:avLst/>
          </a:prstGeom>
          <a:ln w="165100">
            <a:solidFill>
              <a:srgbClr val="FFFB00"/>
            </a:solidFill>
            <a:miter lim="400000"/>
          </a:ln>
        </p:spPr>
        <p:txBody>
          <a:bodyPr tIns="91439" bIns="91439" anchor="ctr"/>
          <a:lstStyle/>
          <a:p>
            <a:pPr defTabSz="1828800">
              <a:defRPr sz="3200" b="1" spc="-218">
                <a:solidFill>
                  <a:srgbClr val="C00000"/>
                </a:solidFill>
                <a:latin typeface="Century Gothic"/>
                <a:ea typeface="Century Gothic"/>
                <a:cs typeface="Century Gothic"/>
                <a:sym typeface="Century Gothic"/>
              </a:defRPr>
            </a:pPr>
            <a:endParaRPr/>
          </a:p>
        </p:txBody>
      </p:sp>
      <p:sp>
        <p:nvSpPr>
          <p:cNvPr id="218" name="Shape 218"/>
          <p:cNvSpPr/>
          <p:nvPr/>
        </p:nvSpPr>
        <p:spPr>
          <a:xfrm>
            <a:off x="16268369" y="3922363"/>
            <a:ext cx="2479955" cy="1169549"/>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p>
            <a:pPr defTabSz="1828800">
              <a:defRPr sz="3200" b="1" spc="-218">
                <a:solidFill>
                  <a:srgbClr val="FFFB00"/>
                </a:solidFill>
                <a:latin typeface="Century Gothic"/>
                <a:ea typeface="Century Gothic"/>
                <a:cs typeface="Century Gothic"/>
                <a:sym typeface="Century Gothic"/>
              </a:defRPr>
            </a:pPr>
            <a:r>
              <a:rPr lang="pt-BR" dirty="0"/>
              <a:t>MOMENTO</a:t>
            </a:r>
          </a:p>
          <a:p>
            <a:pPr defTabSz="1828800">
              <a:defRPr sz="3200" b="1" spc="-218">
                <a:solidFill>
                  <a:srgbClr val="FFFB00"/>
                </a:solidFill>
                <a:latin typeface="Century Gothic"/>
                <a:ea typeface="Century Gothic"/>
                <a:cs typeface="Century Gothic"/>
                <a:sym typeface="Century Gothic"/>
              </a:defRPr>
            </a:pPr>
            <a:r>
              <a:rPr lang="pt-BR" dirty="0"/>
              <a:t>CERTO</a:t>
            </a:r>
            <a:endParaRPr dirty="0"/>
          </a:p>
        </p:txBody>
      </p:sp>
      <p:sp>
        <p:nvSpPr>
          <p:cNvPr id="219" name="Shape 219"/>
          <p:cNvSpPr/>
          <p:nvPr/>
        </p:nvSpPr>
        <p:spPr>
          <a:xfrm>
            <a:off x="4411524" y="7393697"/>
            <a:ext cx="3905501" cy="919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2400" b="1">
                <a:solidFill>
                  <a:srgbClr val="FFFFFF"/>
                </a:solidFill>
                <a:latin typeface="Calibri"/>
                <a:ea typeface="Calibri"/>
                <a:cs typeface="Calibri"/>
                <a:sym typeface="Calibri"/>
              </a:defRPr>
            </a:lvl1pPr>
          </a:lstStyle>
          <a:p>
            <a:r>
              <a:t>Precisely Customer segments with high scale</a:t>
            </a:r>
          </a:p>
        </p:txBody>
      </p:sp>
      <p:sp>
        <p:nvSpPr>
          <p:cNvPr id="220" name="Shape 220"/>
          <p:cNvSpPr/>
          <p:nvPr/>
        </p:nvSpPr>
        <p:spPr>
          <a:xfrm>
            <a:off x="10066187" y="7393697"/>
            <a:ext cx="3905501" cy="9194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2400" b="1">
                <a:solidFill>
                  <a:srgbClr val="FFFFFF"/>
                </a:solidFill>
                <a:latin typeface="Calibri"/>
                <a:ea typeface="Calibri"/>
                <a:cs typeface="Calibri"/>
                <a:sym typeface="Calibri"/>
              </a:defRPr>
            </a:lvl1pPr>
          </a:lstStyle>
          <a:p>
            <a:r>
              <a:t>Personalized communication according the target</a:t>
            </a:r>
          </a:p>
        </p:txBody>
      </p:sp>
      <p:sp>
        <p:nvSpPr>
          <p:cNvPr id="221" name="Shape 221"/>
          <p:cNvSpPr/>
          <p:nvPr/>
        </p:nvSpPr>
        <p:spPr>
          <a:xfrm>
            <a:off x="15555597" y="7393697"/>
            <a:ext cx="3905501" cy="128778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defTabSz="1828800">
              <a:defRPr sz="2400" b="1">
                <a:solidFill>
                  <a:srgbClr val="FFFFFF"/>
                </a:solidFill>
                <a:latin typeface="Calibri"/>
                <a:ea typeface="Calibri"/>
                <a:cs typeface="Calibri"/>
                <a:sym typeface="Calibri"/>
              </a:defRPr>
            </a:lvl1pPr>
          </a:lstStyle>
          <a:p>
            <a:r>
              <a:t>Real time execution, measurement and optimization</a:t>
            </a:r>
          </a:p>
        </p:txBody>
      </p:sp>
      <p:sp>
        <p:nvSpPr>
          <p:cNvPr id="222" name="Shape 222"/>
          <p:cNvSpPr/>
          <p:nvPr/>
        </p:nvSpPr>
        <p:spPr>
          <a:xfrm>
            <a:off x="5689514" y="6598985"/>
            <a:ext cx="1377202" cy="741681"/>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1828800">
              <a:defRPr sz="3600" b="1" i="1">
                <a:solidFill>
                  <a:srgbClr val="FFFFFF"/>
                </a:solidFill>
                <a:latin typeface="Calibri"/>
                <a:ea typeface="Calibri"/>
                <a:cs typeface="Calibri"/>
                <a:sym typeface="Calibri"/>
              </a:defRPr>
            </a:lvl1pPr>
          </a:lstStyle>
          <a:p>
            <a:r>
              <a:t>(Who)</a:t>
            </a:r>
          </a:p>
        </p:txBody>
      </p:sp>
      <p:sp>
        <p:nvSpPr>
          <p:cNvPr id="223" name="Shape 223"/>
          <p:cNvSpPr/>
          <p:nvPr/>
        </p:nvSpPr>
        <p:spPr>
          <a:xfrm>
            <a:off x="11267383" y="6598985"/>
            <a:ext cx="1535927" cy="741681"/>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1828800">
              <a:defRPr sz="3600" b="1" i="1">
                <a:solidFill>
                  <a:srgbClr val="FFFFFF"/>
                </a:solidFill>
                <a:latin typeface="Calibri"/>
                <a:ea typeface="Calibri"/>
                <a:cs typeface="Calibri"/>
                <a:sym typeface="Calibri"/>
              </a:defRPr>
            </a:lvl1pPr>
          </a:lstStyle>
          <a:p>
            <a:r>
              <a:t>(What)</a:t>
            </a:r>
          </a:p>
        </p:txBody>
      </p:sp>
      <p:sp>
        <p:nvSpPr>
          <p:cNvPr id="224" name="Shape 224"/>
          <p:cNvSpPr/>
          <p:nvPr/>
        </p:nvSpPr>
        <p:spPr>
          <a:xfrm>
            <a:off x="16724198" y="6598985"/>
            <a:ext cx="1601784" cy="741681"/>
          </a:xfrm>
          <a:prstGeom prst="rect">
            <a:avLst/>
          </a:prstGeom>
          <a:ln w="12700">
            <a:miter lim="400000"/>
          </a:ln>
          <a:extLst>
            <a:ext uri="{C572A759-6A51-4108-AA02-DFA0A04FC94B}">
              <ma14:wrappingTextBoxFlag xmlns="" xmlns:ma14="http://schemas.microsoft.com/office/mac/drawingml/2011/main" val="1"/>
            </a:ext>
          </a:extLst>
        </p:spPr>
        <p:txBody>
          <a:bodyPr wrap="none" tIns="91439" bIns="91439">
            <a:spAutoFit/>
          </a:bodyPr>
          <a:lstStyle>
            <a:lvl1pPr algn="l" defTabSz="1828800">
              <a:defRPr sz="3600" b="1" i="1">
                <a:solidFill>
                  <a:srgbClr val="FFFFFF"/>
                </a:solidFill>
                <a:latin typeface="Calibri"/>
                <a:ea typeface="Calibri"/>
                <a:cs typeface="Calibri"/>
                <a:sym typeface="Calibri"/>
              </a:defRPr>
            </a:lvl1pPr>
          </a:lstStyle>
          <a:p>
            <a:r>
              <a:t>(When)</a:t>
            </a:r>
          </a:p>
        </p:txBody>
      </p:sp>
      <p:sp>
        <p:nvSpPr>
          <p:cNvPr id="22" name="Shape 294"/>
          <p:cNvSpPr/>
          <p:nvPr/>
        </p:nvSpPr>
        <p:spPr>
          <a:xfrm>
            <a:off x="6728820" y="563188"/>
            <a:ext cx="11664795" cy="131234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0400" b="1" spc="-723" dirty="0">
                <a:solidFill>
                  <a:schemeClr val="bg1"/>
                </a:solidFill>
                <a:latin typeface="Calibri"/>
                <a:ea typeface="Calibri"/>
                <a:cs typeface="Calibri"/>
                <a:sym typeface="Calibri"/>
              </a:rPr>
              <a:t>Por isso estamos focados</a:t>
            </a:r>
          </a:p>
        </p:txBody>
      </p:sp>
    </p:spTree>
    <p:extLst>
      <p:ext uri="{BB962C8B-B14F-4D97-AF65-F5344CB8AC3E}">
        <p14:creationId xmlns:p14="http://schemas.microsoft.com/office/powerpoint/2010/main" val="333146607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62.png"/>
          <p:cNvPicPr/>
          <p:nvPr/>
        </p:nvPicPr>
        <p:blipFill>
          <a:blip r:embed="rId2">
            <a:extLst/>
          </a:blip>
          <a:stretch>
            <a:fillRect/>
          </a:stretch>
        </p:blipFill>
        <p:spPr>
          <a:xfrm>
            <a:off x="5797577" y="1328299"/>
            <a:ext cx="1193976" cy="1124453"/>
          </a:xfrm>
          <a:prstGeom prst="rect">
            <a:avLst/>
          </a:prstGeom>
          <a:ln w="12700">
            <a:miter lim="400000"/>
          </a:ln>
        </p:spPr>
      </p:pic>
      <p:pic>
        <p:nvPicPr>
          <p:cNvPr id="312" name="image14.png"/>
          <p:cNvPicPr/>
          <p:nvPr/>
        </p:nvPicPr>
        <p:blipFill>
          <a:blip r:embed="rId3">
            <a:extLst/>
          </a:blip>
          <a:stretch>
            <a:fillRect/>
          </a:stretch>
        </p:blipFill>
        <p:spPr>
          <a:xfrm>
            <a:off x="3758400" y="5359325"/>
            <a:ext cx="2204459" cy="873392"/>
          </a:xfrm>
          <a:prstGeom prst="rect">
            <a:avLst/>
          </a:prstGeom>
          <a:ln w="12700">
            <a:miter lim="400000"/>
          </a:ln>
        </p:spPr>
      </p:pic>
      <p:sp>
        <p:nvSpPr>
          <p:cNvPr id="320" name="Shape 320"/>
          <p:cNvSpPr/>
          <p:nvPr/>
        </p:nvSpPr>
        <p:spPr>
          <a:xfrm>
            <a:off x="3067465" y="6475117"/>
            <a:ext cx="3374003"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14,1MM</a:t>
            </a:r>
          </a:p>
        </p:txBody>
      </p:sp>
      <p:sp>
        <p:nvSpPr>
          <p:cNvPr id="322" name="Shape 322"/>
          <p:cNvSpPr/>
          <p:nvPr/>
        </p:nvSpPr>
        <p:spPr>
          <a:xfrm>
            <a:off x="3893835" y="7296255"/>
            <a:ext cx="1721216" cy="64632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ABC 20-40 kids 2-9</a:t>
            </a:r>
          </a:p>
        </p:txBody>
      </p:sp>
      <p:sp>
        <p:nvSpPr>
          <p:cNvPr id="323" name="Shape 323"/>
          <p:cNvSpPr/>
          <p:nvPr/>
        </p:nvSpPr>
        <p:spPr>
          <a:xfrm>
            <a:off x="6756325" y="1266771"/>
            <a:ext cx="10871355" cy="124752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sz="10100" b="1" spc="-701" dirty="0">
                <a:latin typeface="Calibri"/>
                <a:ea typeface="Calibri"/>
                <a:cs typeface="Calibri"/>
                <a:sym typeface="Calibri"/>
              </a:rPr>
              <a:t> </a:t>
            </a:r>
            <a:r>
              <a:rPr sz="10100" b="1" cap="all" spc="-701" dirty="0">
                <a:solidFill>
                  <a:srgbClr val="C82506"/>
                </a:solidFill>
                <a:latin typeface="Calibri"/>
                <a:ea typeface="Calibri"/>
                <a:cs typeface="Calibri"/>
                <a:sym typeface="Calibri"/>
              </a:rPr>
              <a:t>para a </a:t>
            </a:r>
            <a:r>
              <a:rPr sz="10100" b="1" cap="all" spc="-701" dirty="0" err="1">
                <a:solidFill>
                  <a:srgbClr val="C82506"/>
                </a:solidFill>
                <a:latin typeface="Calibri"/>
                <a:ea typeface="Calibri"/>
                <a:cs typeface="Calibri"/>
                <a:sym typeface="Calibri"/>
              </a:rPr>
              <a:t>pessoa</a:t>
            </a:r>
            <a:r>
              <a:rPr sz="10100" b="1" cap="all" spc="-701" dirty="0">
                <a:solidFill>
                  <a:srgbClr val="C82506"/>
                </a:solidFill>
                <a:latin typeface="Calibri"/>
                <a:ea typeface="Calibri"/>
                <a:cs typeface="Calibri"/>
                <a:sym typeface="Calibri"/>
              </a:rPr>
              <a:t> </a:t>
            </a:r>
            <a:r>
              <a:rPr sz="10100" b="1" cap="all" spc="-701" dirty="0" err="1">
                <a:solidFill>
                  <a:srgbClr val="C82506"/>
                </a:solidFill>
                <a:latin typeface="Calibri"/>
                <a:ea typeface="Calibri"/>
                <a:cs typeface="Calibri"/>
                <a:sym typeface="Calibri"/>
              </a:rPr>
              <a:t>certa</a:t>
            </a:r>
            <a:endParaRPr sz="10100" b="1" cap="all" spc="-701" dirty="0">
              <a:solidFill>
                <a:srgbClr val="C82506"/>
              </a:solidFill>
              <a:latin typeface="Calibri"/>
              <a:ea typeface="Calibri"/>
              <a:cs typeface="Calibri"/>
              <a:sym typeface="Calibri"/>
            </a:endParaRPr>
          </a:p>
        </p:txBody>
      </p:sp>
      <p:pic>
        <p:nvPicPr>
          <p:cNvPr id="313" name="image64.png"/>
          <p:cNvPicPr/>
          <p:nvPr/>
        </p:nvPicPr>
        <p:blipFill>
          <a:blip r:embed="rId4">
            <a:extLst/>
          </a:blip>
          <a:stretch>
            <a:fillRect/>
          </a:stretch>
        </p:blipFill>
        <p:spPr>
          <a:xfrm>
            <a:off x="15502791" y="8639307"/>
            <a:ext cx="2132205" cy="873392"/>
          </a:xfrm>
          <a:prstGeom prst="rect">
            <a:avLst/>
          </a:prstGeom>
          <a:ln w="12700">
            <a:miter lim="400000"/>
          </a:ln>
        </p:spPr>
      </p:pic>
      <p:sp>
        <p:nvSpPr>
          <p:cNvPr id="321" name="Shape 321"/>
          <p:cNvSpPr/>
          <p:nvPr/>
        </p:nvSpPr>
        <p:spPr>
          <a:xfrm>
            <a:off x="15260419" y="9471219"/>
            <a:ext cx="2616896"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38,5MM</a:t>
            </a:r>
          </a:p>
        </p:txBody>
      </p:sp>
      <p:sp>
        <p:nvSpPr>
          <p:cNvPr id="324" name="Shape 324"/>
          <p:cNvSpPr/>
          <p:nvPr/>
        </p:nvSpPr>
        <p:spPr>
          <a:xfrm>
            <a:off x="15604549" y="10568574"/>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ABC 25-45</a:t>
            </a:r>
          </a:p>
        </p:txBody>
      </p:sp>
      <p:pic>
        <p:nvPicPr>
          <p:cNvPr id="318" name="image67.png"/>
          <p:cNvPicPr/>
          <p:nvPr/>
        </p:nvPicPr>
        <p:blipFill>
          <a:blip r:embed="rId5">
            <a:extLst/>
          </a:blip>
          <a:srcRect l="13530" t="59375" r="70588" b="33333"/>
          <a:stretch>
            <a:fillRect/>
          </a:stretch>
        </p:blipFill>
        <p:spPr>
          <a:xfrm>
            <a:off x="10765112" y="8811401"/>
            <a:ext cx="2998923" cy="649224"/>
          </a:xfrm>
          <a:prstGeom prst="rect">
            <a:avLst/>
          </a:prstGeom>
          <a:ln w="12700">
            <a:miter lim="400000"/>
          </a:ln>
        </p:spPr>
      </p:pic>
      <p:sp>
        <p:nvSpPr>
          <p:cNvPr id="325" name="Shape 325"/>
          <p:cNvSpPr/>
          <p:nvPr/>
        </p:nvSpPr>
        <p:spPr>
          <a:xfrm>
            <a:off x="10900429" y="9471216"/>
            <a:ext cx="2616896"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9,7MM</a:t>
            </a:r>
          </a:p>
        </p:txBody>
      </p:sp>
      <p:sp>
        <p:nvSpPr>
          <p:cNvPr id="326" name="Shape 326"/>
          <p:cNvSpPr/>
          <p:nvPr/>
        </p:nvSpPr>
        <p:spPr>
          <a:xfrm>
            <a:off x="11457693" y="10606598"/>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ABC 18-25</a:t>
            </a:r>
          </a:p>
        </p:txBody>
      </p:sp>
      <p:pic>
        <p:nvPicPr>
          <p:cNvPr id="316" name="image66.png"/>
          <p:cNvPicPr/>
          <p:nvPr/>
        </p:nvPicPr>
        <p:blipFill>
          <a:blip r:embed="rId6">
            <a:extLst/>
          </a:blip>
          <a:stretch>
            <a:fillRect/>
          </a:stretch>
        </p:blipFill>
        <p:spPr>
          <a:xfrm>
            <a:off x="16519888" y="5229696"/>
            <a:ext cx="3065531" cy="1019045"/>
          </a:xfrm>
          <a:prstGeom prst="rect">
            <a:avLst/>
          </a:prstGeom>
          <a:ln w="12700">
            <a:miter lim="400000"/>
          </a:ln>
        </p:spPr>
      </p:pic>
      <p:sp>
        <p:nvSpPr>
          <p:cNvPr id="327" name="Shape 327"/>
          <p:cNvSpPr/>
          <p:nvPr/>
        </p:nvSpPr>
        <p:spPr>
          <a:xfrm>
            <a:off x="16847912" y="6479960"/>
            <a:ext cx="2616896"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lang="pt-BR" sz="4800" dirty="0"/>
              <a:t>16,4</a:t>
            </a:r>
            <a:r>
              <a:rPr sz="4800" dirty="0"/>
              <a:t>MM</a:t>
            </a:r>
          </a:p>
        </p:txBody>
      </p:sp>
      <p:sp>
        <p:nvSpPr>
          <p:cNvPr id="328" name="Shape 328"/>
          <p:cNvSpPr/>
          <p:nvPr/>
        </p:nvSpPr>
        <p:spPr>
          <a:xfrm>
            <a:off x="17295755" y="7326480"/>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a:t>
            </a:r>
            <a:r>
              <a:rPr lang="pt-BR" dirty="0"/>
              <a:t>C</a:t>
            </a:r>
            <a:r>
              <a:rPr dirty="0"/>
              <a:t> 2</a:t>
            </a:r>
            <a:r>
              <a:rPr lang="pt-BR" dirty="0"/>
              <a:t>0</a:t>
            </a:r>
            <a:r>
              <a:rPr dirty="0"/>
              <a:t>-35</a:t>
            </a:r>
          </a:p>
        </p:txBody>
      </p:sp>
      <p:pic>
        <p:nvPicPr>
          <p:cNvPr id="317" name="image67.png"/>
          <p:cNvPicPr/>
          <p:nvPr/>
        </p:nvPicPr>
        <p:blipFill>
          <a:blip r:embed="rId5">
            <a:extLst/>
          </a:blip>
          <a:srcRect l="32941" t="58334" r="52941" b="33332"/>
          <a:stretch>
            <a:fillRect/>
          </a:stretch>
        </p:blipFill>
        <p:spPr>
          <a:xfrm>
            <a:off x="12749884" y="5338952"/>
            <a:ext cx="2204419" cy="734805"/>
          </a:xfrm>
          <a:prstGeom prst="rect">
            <a:avLst/>
          </a:prstGeom>
          <a:ln w="12700">
            <a:miter lim="400000"/>
          </a:ln>
        </p:spPr>
      </p:pic>
      <p:sp>
        <p:nvSpPr>
          <p:cNvPr id="329" name="Shape 329"/>
          <p:cNvSpPr/>
          <p:nvPr/>
        </p:nvSpPr>
        <p:spPr>
          <a:xfrm>
            <a:off x="12480032" y="6446120"/>
            <a:ext cx="2616896"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sz="4800"/>
              <a:t>14,1MM</a:t>
            </a:r>
          </a:p>
        </p:txBody>
      </p:sp>
      <p:sp>
        <p:nvSpPr>
          <p:cNvPr id="330" name="Shape 330"/>
          <p:cNvSpPr/>
          <p:nvPr/>
        </p:nvSpPr>
        <p:spPr>
          <a:xfrm>
            <a:off x="12316542" y="7292644"/>
            <a:ext cx="2943877" cy="369330"/>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a:defRPr sz="2400" spc="-144">
                <a:latin typeface="Calibri"/>
                <a:ea typeface="Calibri"/>
                <a:cs typeface="Calibri"/>
                <a:sym typeface="Calibri"/>
              </a:defRPr>
            </a:lvl1pPr>
          </a:lstStyle>
          <a:p>
            <a:pPr lvl="0">
              <a:defRPr sz="1800" spc="0"/>
            </a:pPr>
            <a:r>
              <a:rPr dirty="0"/>
              <a:t>M ABC 20-40 kids 2-9</a:t>
            </a:r>
          </a:p>
        </p:txBody>
      </p:sp>
      <p:pic>
        <p:nvPicPr>
          <p:cNvPr id="314" name="image65.png" descr="C:\Users\lravedut\Desktop\TOP Clients\Carefree\logo_carefree_negativo.jpg"/>
          <p:cNvPicPr/>
          <p:nvPr/>
        </p:nvPicPr>
        <p:blipFill>
          <a:blip r:embed="rId7">
            <a:extLst/>
          </a:blip>
          <a:stretch>
            <a:fillRect/>
          </a:stretch>
        </p:blipFill>
        <p:spPr>
          <a:xfrm>
            <a:off x="6387869" y="8559901"/>
            <a:ext cx="2421520" cy="734619"/>
          </a:xfrm>
          <a:prstGeom prst="rect">
            <a:avLst/>
          </a:prstGeom>
          <a:ln w="12700">
            <a:miter lim="400000"/>
          </a:ln>
        </p:spPr>
      </p:pic>
      <p:sp>
        <p:nvSpPr>
          <p:cNvPr id="331" name="Shape 331"/>
          <p:cNvSpPr/>
          <p:nvPr/>
        </p:nvSpPr>
        <p:spPr>
          <a:xfrm>
            <a:off x="6716075" y="9468414"/>
            <a:ext cx="2204459"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9,7MM</a:t>
            </a:r>
          </a:p>
        </p:txBody>
      </p:sp>
      <p:sp>
        <p:nvSpPr>
          <p:cNvPr id="332" name="Shape 332"/>
          <p:cNvSpPr/>
          <p:nvPr/>
        </p:nvSpPr>
        <p:spPr>
          <a:xfrm>
            <a:off x="6957693" y="10568574"/>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ABC 18-25</a:t>
            </a:r>
          </a:p>
        </p:txBody>
      </p:sp>
      <p:pic>
        <p:nvPicPr>
          <p:cNvPr id="315" name="image15.tif" descr="C:\Users\lravedut\Desktop\TOP Clients\Listerine\logo listerine.jpg"/>
          <p:cNvPicPr/>
          <p:nvPr/>
        </p:nvPicPr>
        <p:blipFill>
          <a:blip r:embed="rId8">
            <a:extLst/>
          </a:blip>
          <a:stretch>
            <a:fillRect/>
          </a:stretch>
        </p:blipFill>
        <p:spPr>
          <a:xfrm>
            <a:off x="7975363" y="5359351"/>
            <a:ext cx="2704469" cy="791933"/>
          </a:xfrm>
          <a:prstGeom prst="rect">
            <a:avLst/>
          </a:prstGeom>
          <a:ln w="12700">
            <a:miter lim="400000"/>
          </a:ln>
        </p:spPr>
      </p:pic>
      <p:sp>
        <p:nvSpPr>
          <p:cNvPr id="333" name="Shape 333"/>
          <p:cNvSpPr/>
          <p:nvPr/>
        </p:nvSpPr>
        <p:spPr>
          <a:xfrm>
            <a:off x="7824225" y="6501275"/>
            <a:ext cx="2940915"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13,7MM</a:t>
            </a:r>
          </a:p>
        </p:txBody>
      </p:sp>
      <p:sp>
        <p:nvSpPr>
          <p:cNvPr id="334" name="Shape 334"/>
          <p:cNvSpPr/>
          <p:nvPr/>
        </p:nvSpPr>
        <p:spPr>
          <a:xfrm>
            <a:off x="8434048" y="7322391"/>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AS AB 20-35</a:t>
            </a:r>
          </a:p>
        </p:txBody>
      </p:sp>
      <p:pic>
        <p:nvPicPr>
          <p:cNvPr id="337" name="image67.png"/>
          <p:cNvPicPr/>
          <p:nvPr/>
        </p:nvPicPr>
        <p:blipFill>
          <a:blip r:embed="rId5">
            <a:extLst/>
          </a:blip>
          <a:srcRect l="51176" t="58333" r="34117" b="34374"/>
          <a:stretch>
            <a:fillRect/>
          </a:stretch>
        </p:blipFill>
        <p:spPr>
          <a:xfrm>
            <a:off x="1894856" y="8559901"/>
            <a:ext cx="2544181" cy="626859"/>
          </a:xfrm>
          <a:prstGeom prst="rect">
            <a:avLst/>
          </a:prstGeom>
          <a:ln w="12700">
            <a:miter lim="400000"/>
          </a:ln>
        </p:spPr>
      </p:pic>
      <p:sp>
        <p:nvSpPr>
          <p:cNvPr id="338" name="Shape 338"/>
          <p:cNvSpPr/>
          <p:nvPr/>
        </p:nvSpPr>
        <p:spPr>
          <a:xfrm>
            <a:off x="1836553" y="9468414"/>
            <a:ext cx="3034520"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a:defRPr b="1" spc="-300">
                <a:latin typeface="Calibri"/>
                <a:ea typeface="Calibri"/>
                <a:cs typeface="Calibri"/>
                <a:sym typeface="Calibri"/>
              </a:defRPr>
            </a:lvl1pPr>
          </a:lstStyle>
          <a:p>
            <a:pPr lvl="0">
              <a:defRPr sz="1800" b="0" spc="0"/>
            </a:pPr>
            <a:r>
              <a:rPr sz="4800" dirty="0"/>
              <a:t>14,1MM</a:t>
            </a:r>
          </a:p>
        </p:txBody>
      </p:sp>
      <p:sp>
        <p:nvSpPr>
          <p:cNvPr id="339" name="Shape 339"/>
          <p:cNvSpPr/>
          <p:nvPr/>
        </p:nvSpPr>
        <p:spPr>
          <a:xfrm>
            <a:off x="2412525" y="10422476"/>
            <a:ext cx="1721216" cy="64632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ABC 20-40 kids 2-9</a:t>
            </a:r>
          </a:p>
        </p:txBody>
      </p:sp>
      <p:sp>
        <p:nvSpPr>
          <p:cNvPr id="340" name="Shape 340"/>
          <p:cNvSpPr/>
          <p:nvPr/>
        </p:nvSpPr>
        <p:spPr>
          <a:xfrm>
            <a:off x="0" y="3354209"/>
            <a:ext cx="24384000" cy="1227640"/>
          </a:xfrm>
          <a:prstGeom prst="rect">
            <a:avLst/>
          </a:prstGeom>
          <a:ln w="12700">
            <a:miter lim="400000"/>
          </a:ln>
          <a:extLst>
            <a:ext uri="{C572A759-6A51-4108-AA02-DFA0A04FC94B}">
              <ma14:wrappingTextBoxFlag xmlns="" xmlns:ma14="http://schemas.microsoft.com/office/mac/drawingml/2011/main" val="1"/>
            </a:ext>
          </a:extLst>
        </p:spPr>
        <p:txBody>
          <a:bodyPr wrap="square" lIns="71436" tIns="71436" rIns="71436" bIns="71436" anchor="ctr">
            <a:spAutoFit/>
          </a:bodyPr>
          <a:lstStyle>
            <a:lvl1pPr>
              <a:lnSpc>
                <a:spcPct val="80000"/>
              </a:lnSpc>
              <a:defRPr spc="-350">
                <a:latin typeface="Calibri"/>
                <a:ea typeface="Calibri"/>
                <a:cs typeface="Calibri"/>
                <a:sym typeface="Calibri"/>
              </a:defRPr>
            </a:lvl1pPr>
          </a:lstStyle>
          <a:p>
            <a:pPr lvl="0">
              <a:defRPr sz="1800" spc="0"/>
            </a:pPr>
            <a:r>
              <a:rPr lang="pt-BR" sz="4800" spc="0" dirty="0"/>
              <a:t>Somos</a:t>
            </a:r>
            <a:r>
              <a:rPr lang="pt-BR" dirty="0"/>
              <a:t> </a:t>
            </a:r>
            <a:r>
              <a:rPr lang="pt-BR" sz="8800" b="1" u="sng" dirty="0"/>
              <a:t>+200</a:t>
            </a:r>
            <a:r>
              <a:rPr sz="8800" b="1" u="sng" dirty="0"/>
              <a:t>MM</a:t>
            </a:r>
            <a:r>
              <a:rPr sz="8800" b="1" dirty="0"/>
              <a:t> </a:t>
            </a:r>
            <a:r>
              <a:rPr sz="4800" dirty="0"/>
              <a:t>de </a:t>
            </a:r>
            <a:r>
              <a:rPr lang="pt-BR" sz="4800" dirty="0"/>
              <a:t>brasileiros,  e conversamos através das nossas marcas: </a:t>
            </a:r>
            <a:endParaRPr sz="4800" dirty="0"/>
          </a:p>
        </p:txBody>
      </p:sp>
      <p:pic>
        <p:nvPicPr>
          <p:cNvPr id="30" name="image256.png"/>
          <p:cNvPicPr/>
          <p:nvPr/>
        </p:nvPicPr>
        <p:blipFill>
          <a:blip r:embed="rId9">
            <a:extLst/>
          </a:blip>
          <a:stretch>
            <a:fillRect/>
          </a:stretch>
        </p:blipFill>
        <p:spPr>
          <a:xfrm>
            <a:off x="19376896" y="8451388"/>
            <a:ext cx="1591381" cy="1136413"/>
          </a:xfrm>
          <a:prstGeom prst="rect">
            <a:avLst/>
          </a:prstGeom>
          <a:ln w="12700">
            <a:miter lim="400000"/>
          </a:ln>
        </p:spPr>
      </p:pic>
      <p:sp>
        <p:nvSpPr>
          <p:cNvPr id="31" name="Shape 321"/>
          <p:cNvSpPr/>
          <p:nvPr/>
        </p:nvSpPr>
        <p:spPr>
          <a:xfrm>
            <a:off x="18864136" y="9467864"/>
            <a:ext cx="2616896" cy="830997"/>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chor="ctr">
            <a:spAutoFit/>
          </a:bodyPr>
          <a:lstStyle>
            <a:lvl1pPr>
              <a:defRPr b="1" spc="-300">
                <a:latin typeface="Calibri"/>
                <a:ea typeface="Calibri"/>
                <a:cs typeface="Calibri"/>
                <a:sym typeface="Calibri"/>
              </a:defRPr>
            </a:lvl1pPr>
          </a:lstStyle>
          <a:p>
            <a:pPr lvl="0">
              <a:defRPr sz="1800" b="0" spc="0"/>
            </a:pPr>
            <a:r>
              <a:rPr lang="pt-BR" sz="4800" dirty="0"/>
              <a:t>14,3</a:t>
            </a:r>
            <a:r>
              <a:rPr sz="4800" dirty="0"/>
              <a:t>MM</a:t>
            </a:r>
          </a:p>
        </p:txBody>
      </p:sp>
      <p:sp>
        <p:nvSpPr>
          <p:cNvPr id="32" name="Shape 324"/>
          <p:cNvSpPr/>
          <p:nvPr/>
        </p:nvSpPr>
        <p:spPr>
          <a:xfrm>
            <a:off x="19208269" y="10565228"/>
            <a:ext cx="1721216" cy="369330"/>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lvl1pPr>
              <a:defRPr sz="2400" spc="-144">
                <a:latin typeface="Calibri"/>
                <a:ea typeface="Calibri"/>
                <a:cs typeface="Calibri"/>
                <a:sym typeface="Calibri"/>
              </a:defRPr>
            </a:lvl1pPr>
          </a:lstStyle>
          <a:p>
            <a:pPr lvl="0">
              <a:defRPr sz="1800" spc="0"/>
            </a:pPr>
            <a:r>
              <a:rPr dirty="0"/>
              <a:t>M AB </a:t>
            </a:r>
            <a:r>
              <a:rPr lang="pt-BR" dirty="0"/>
              <a:t>30</a:t>
            </a:r>
            <a:r>
              <a:rPr dirty="0"/>
              <a:t>-4</a:t>
            </a:r>
            <a:r>
              <a:rPr lang="pt-BR" dirty="0"/>
              <a:t>9</a:t>
            </a:r>
            <a:endParaRPr dirty="0"/>
          </a:p>
        </p:txBody>
      </p:sp>
    </p:spTree>
    <p:extLst>
      <p:ext uri="{BB962C8B-B14F-4D97-AF65-F5344CB8AC3E}">
        <p14:creationId xmlns:p14="http://schemas.microsoft.com/office/powerpoint/2010/main" val="110718845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image61.png"/>
          <p:cNvPicPr/>
          <p:nvPr/>
        </p:nvPicPr>
        <p:blipFill>
          <a:blip r:embed="rId2">
            <a:extLst/>
          </a:blip>
          <a:stretch>
            <a:fillRect/>
          </a:stretch>
        </p:blipFill>
        <p:spPr>
          <a:xfrm>
            <a:off x="6004968" y="1379915"/>
            <a:ext cx="1336363" cy="1021221"/>
          </a:xfrm>
          <a:prstGeom prst="rect">
            <a:avLst/>
          </a:prstGeom>
          <a:ln w="12700">
            <a:miter lim="400000"/>
          </a:ln>
        </p:spPr>
      </p:pic>
      <p:sp>
        <p:nvSpPr>
          <p:cNvPr id="344" name="Shape 344"/>
          <p:cNvSpPr/>
          <p:nvPr/>
        </p:nvSpPr>
        <p:spPr>
          <a:xfrm>
            <a:off x="7065985" y="1266771"/>
            <a:ext cx="10252040" cy="124752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sz="10100" b="1" spc="-701" dirty="0">
                <a:latin typeface="Calibri"/>
                <a:ea typeface="Calibri"/>
                <a:cs typeface="Calibri"/>
                <a:sym typeface="Calibri"/>
              </a:rPr>
              <a:t> </a:t>
            </a:r>
            <a:r>
              <a:rPr sz="10100" b="1" cap="all" spc="-701" dirty="0">
                <a:solidFill>
                  <a:srgbClr val="C82506"/>
                </a:solidFill>
                <a:latin typeface="Calibri"/>
                <a:ea typeface="Calibri"/>
                <a:cs typeface="Calibri"/>
                <a:sym typeface="Calibri"/>
              </a:rPr>
              <a:t>a MENSAGEM </a:t>
            </a:r>
            <a:r>
              <a:rPr sz="10100" b="1" cap="all" spc="-701" dirty="0" err="1">
                <a:solidFill>
                  <a:srgbClr val="C82506"/>
                </a:solidFill>
                <a:latin typeface="Calibri"/>
                <a:ea typeface="Calibri"/>
                <a:cs typeface="Calibri"/>
                <a:sym typeface="Calibri"/>
              </a:rPr>
              <a:t>certa</a:t>
            </a:r>
            <a:endParaRPr sz="10100" b="1" cap="all" spc="-701" dirty="0">
              <a:solidFill>
                <a:srgbClr val="C82506"/>
              </a:solidFill>
              <a:latin typeface="Calibri"/>
              <a:ea typeface="Calibri"/>
              <a:cs typeface="Calibri"/>
              <a:sym typeface="Calibri"/>
            </a:endParaRPr>
          </a:p>
        </p:txBody>
      </p:sp>
      <p:pic>
        <p:nvPicPr>
          <p:cNvPr id="345" name="image14.png"/>
          <p:cNvPicPr/>
          <p:nvPr/>
        </p:nvPicPr>
        <p:blipFill>
          <a:blip r:embed="rId3">
            <a:extLst/>
          </a:blip>
          <a:stretch>
            <a:fillRect/>
          </a:stretch>
        </p:blipFill>
        <p:spPr>
          <a:xfrm>
            <a:off x="5000728" y="6449315"/>
            <a:ext cx="2204459" cy="873392"/>
          </a:xfrm>
          <a:prstGeom prst="rect">
            <a:avLst/>
          </a:prstGeom>
          <a:ln w="12700">
            <a:miter lim="400000"/>
          </a:ln>
        </p:spPr>
      </p:pic>
      <p:pic>
        <p:nvPicPr>
          <p:cNvPr id="346" name="image64.png"/>
          <p:cNvPicPr/>
          <p:nvPr/>
        </p:nvPicPr>
        <p:blipFill>
          <a:blip r:embed="rId4">
            <a:extLst/>
          </a:blip>
          <a:stretch>
            <a:fillRect/>
          </a:stretch>
        </p:blipFill>
        <p:spPr>
          <a:xfrm>
            <a:off x="15453071" y="9389488"/>
            <a:ext cx="2132205" cy="873392"/>
          </a:xfrm>
          <a:prstGeom prst="rect">
            <a:avLst/>
          </a:prstGeom>
          <a:ln w="12700">
            <a:miter lim="400000"/>
          </a:ln>
        </p:spPr>
      </p:pic>
      <p:pic>
        <p:nvPicPr>
          <p:cNvPr id="347" name="image65.tif" descr="C:\Users\lravedut\Desktop\TOP Clients\Carefree\logo_carefree_negativo.jpg"/>
          <p:cNvPicPr/>
          <p:nvPr/>
        </p:nvPicPr>
        <p:blipFill>
          <a:blip r:embed="rId5">
            <a:extLst/>
          </a:blip>
          <a:stretch>
            <a:fillRect/>
          </a:stretch>
        </p:blipFill>
        <p:spPr>
          <a:xfrm>
            <a:off x="6942357" y="9169313"/>
            <a:ext cx="2421520" cy="734616"/>
          </a:xfrm>
          <a:prstGeom prst="rect">
            <a:avLst/>
          </a:prstGeom>
          <a:ln w="12700">
            <a:miter lim="400000"/>
          </a:ln>
        </p:spPr>
      </p:pic>
      <p:pic>
        <p:nvPicPr>
          <p:cNvPr id="348" name="image15.tif" descr="C:\Users\lravedut\Desktop\TOP Clients\Listerine\logo listerine.jpg"/>
          <p:cNvPicPr/>
          <p:nvPr/>
        </p:nvPicPr>
        <p:blipFill>
          <a:blip r:embed="rId6">
            <a:extLst/>
          </a:blip>
          <a:stretch>
            <a:fillRect/>
          </a:stretch>
        </p:blipFill>
        <p:spPr>
          <a:xfrm>
            <a:off x="9221811" y="6592121"/>
            <a:ext cx="2421520" cy="607341"/>
          </a:xfrm>
          <a:prstGeom prst="rect">
            <a:avLst/>
          </a:prstGeom>
          <a:ln w="12700">
            <a:miter lim="400000"/>
          </a:ln>
        </p:spPr>
      </p:pic>
      <p:pic>
        <p:nvPicPr>
          <p:cNvPr id="349" name="image66.png"/>
          <p:cNvPicPr/>
          <p:nvPr/>
        </p:nvPicPr>
        <p:blipFill>
          <a:blip r:embed="rId7">
            <a:extLst/>
          </a:blip>
          <a:stretch>
            <a:fillRect/>
          </a:stretch>
        </p:blipFill>
        <p:spPr>
          <a:xfrm>
            <a:off x="17472556" y="6626616"/>
            <a:ext cx="2365133" cy="873392"/>
          </a:xfrm>
          <a:prstGeom prst="rect">
            <a:avLst/>
          </a:prstGeom>
          <a:ln w="12700">
            <a:miter lim="400000"/>
          </a:ln>
        </p:spPr>
      </p:pic>
      <p:pic>
        <p:nvPicPr>
          <p:cNvPr id="350" name="image67.png"/>
          <p:cNvPicPr/>
          <p:nvPr/>
        </p:nvPicPr>
        <p:blipFill>
          <a:blip r:embed="rId8">
            <a:extLst/>
          </a:blip>
          <a:srcRect l="32941" t="58333" r="52940" b="33333"/>
          <a:stretch>
            <a:fillRect/>
          </a:stretch>
        </p:blipFill>
        <p:spPr>
          <a:xfrm>
            <a:off x="13550655" y="6730406"/>
            <a:ext cx="2204419" cy="734805"/>
          </a:xfrm>
          <a:prstGeom prst="rect">
            <a:avLst/>
          </a:prstGeom>
          <a:ln w="12700">
            <a:miter lim="400000"/>
          </a:ln>
        </p:spPr>
      </p:pic>
      <p:pic>
        <p:nvPicPr>
          <p:cNvPr id="351" name="image67.png"/>
          <p:cNvPicPr/>
          <p:nvPr/>
        </p:nvPicPr>
        <p:blipFill>
          <a:blip r:embed="rId8">
            <a:extLst/>
          </a:blip>
          <a:srcRect l="13530" t="59375" r="70588" b="33333"/>
          <a:stretch>
            <a:fillRect/>
          </a:stretch>
        </p:blipFill>
        <p:spPr>
          <a:xfrm>
            <a:off x="11338445" y="9647585"/>
            <a:ext cx="2504139" cy="649224"/>
          </a:xfrm>
          <a:prstGeom prst="rect">
            <a:avLst/>
          </a:prstGeom>
          <a:ln w="12700">
            <a:miter lim="400000"/>
          </a:ln>
        </p:spPr>
      </p:pic>
      <p:pic>
        <p:nvPicPr>
          <p:cNvPr id="352" name="image68.png"/>
          <p:cNvPicPr/>
          <p:nvPr/>
        </p:nvPicPr>
        <p:blipFill>
          <a:blip r:embed="rId9">
            <a:extLst/>
          </a:blip>
          <a:stretch>
            <a:fillRect/>
          </a:stretch>
        </p:blipFill>
        <p:spPr>
          <a:xfrm>
            <a:off x="8416489" y="3041576"/>
            <a:ext cx="7772013" cy="1286123"/>
          </a:xfrm>
          <a:prstGeom prst="rect">
            <a:avLst/>
          </a:prstGeom>
          <a:ln w="12700">
            <a:miter lim="400000"/>
          </a:ln>
        </p:spPr>
      </p:pic>
      <p:pic>
        <p:nvPicPr>
          <p:cNvPr id="353" name="image67.png"/>
          <p:cNvPicPr/>
          <p:nvPr/>
        </p:nvPicPr>
        <p:blipFill>
          <a:blip r:embed="rId8">
            <a:extLst/>
          </a:blip>
          <a:srcRect l="51176" t="58333" r="34117" b="34374"/>
          <a:stretch>
            <a:fillRect/>
          </a:stretch>
        </p:blipFill>
        <p:spPr>
          <a:xfrm>
            <a:off x="2708632" y="9421904"/>
            <a:ext cx="2238773" cy="626859"/>
          </a:xfrm>
          <a:prstGeom prst="rect">
            <a:avLst/>
          </a:prstGeom>
          <a:ln w="12700">
            <a:miter lim="400000"/>
          </a:ln>
        </p:spPr>
      </p:pic>
      <p:sp>
        <p:nvSpPr>
          <p:cNvPr id="354" name="Shape 354"/>
          <p:cNvSpPr/>
          <p:nvPr/>
        </p:nvSpPr>
        <p:spPr>
          <a:xfrm>
            <a:off x="10945454" y="10308911"/>
            <a:ext cx="3290261" cy="95410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sz="4000" b="1" spc="-240" dirty="0">
                <a:solidFill>
                  <a:srgbClr val="016DBE"/>
                </a:solidFill>
                <a:latin typeface="Calibri"/>
                <a:ea typeface="Calibri"/>
                <a:cs typeface="Calibri"/>
                <a:sym typeface="Calibri"/>
              </a:rPr>
              <a:t>A </a:t>
            </a:r>
            <a:r>
              <a:rPr sz="4000" b="1" spc="-240" dirty="0" err="1">
                <a:solidFill>
                  <a:srgbClr val="016DBE"/>
                </a:solidFill>
                <a:latin typeface="Calibri"/>
                <a:ea typeface="Calibri"/>
                <a:cs typeface="Calibri"/>
                <a:sym typeface="Calibri"/>
              </a:rPr>
              <a:t>música</a:t>
            </a:r>
            <a:r>
              <a:rPr sz="4000" b="1" spc="-240" dirty="0">
                <a:solidFill>
                  <a:srgbClr val="016DBE"/>
                </a:solidFill>
                <a:latin typeface="Calibri"/>
                <a:ea typeface="Calibri"/>
                <a:cs typeface="Calibri"/>
                <a:sym typeface="Calibri"/>
              </a:rPr>
              <a:t> </a:t>
            </a:r>
          </a:p>
          <a:p>
            <a:pPr lvl="0">
              <a:lnSpc>
                <a:spcPct val="70000"/>
              </a:lnSpc>
              <a:defRPr sz="1800"/>
            </a:pPr>
            <a:r>
              <a:rPr sz="4000" b="1" spc="-240" dirty="0">
                <a:solidFill>
                  <a:srgbClr val="016DBE"/>
                </a:solidFill>
                <a:latin typeface="Calibri"/>
                <a:ea typeface="Calibri"/>
                <a:cs typeface="Calibri"/>
                <a:sym typeface="Calibri"/>
              </a:rPr>
              <a:t>me move</a:t>
            </a:r>
          </a:p>
        </p:txBody>
      </p:sp>
      <p:sp>
        <p:nvSpPr>
          <p:cNvPr id="355" name="Shape 355"/>
          <p:cNvSpPr/>
          <p:nvPr/>
        </p:nvSpPr>
        <p:spPr>
          <a:xfrm>
            <a:off x="17009966" y="7399973"/>
            <a:ext cx="3290261" cy="9818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latin typeface="Calibri"/>
                <a:ea typeface="Calibri"/>
                <a:cs typeface="Calibri"/>
                <a:sym typeface="Calibri"/>
              </a:rPr>
              <a:t>Descubra que é possível</a:t>
            </a:r>
            <a:endParaRPr sz="4000" b="1" spc="-240" dirty="0">
              <a:latin typeface="Calibri"/>
              <a:ea typeface="Calibri"/>
              <a:cs typeface="Calibri"/>
              <a:sym typeface="Calibri"/>
            </a:endParaRPr>
          </a:p>
        </p:txBody>
      </p:sp>
      <p:sp>
        <p:nvSpPr>
          <p:cNvPr id="356" name="Shape 356"/>
          <p:cNvSpPr/>
          <p:nvPr/>
        </p:nvSpPr>
        <p:spPr>
          <a:xfrm>
            <a:off x="6507987" y="9873275"/>
            <a:ext cx="3290261" cy="1815883"/>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sz="4000" b="1" spc="-240" dirty="0" err="1">
                <a:solidFill>
                  <a:srgbClr val="802063"/>
                </a:solidFill>
                <a:latin typeface="Calibri"/>
                <a:ea typeface="Calibri"/>
                <a:cs typeface="Calibri"/>
                <a:sym typeface="Calibri"/>
              </a:rPr>
              <a:t>Sensação</a:t>
            </a:r>
            <a:r>
              <a:rPr sz="4000" b="1" spc="-240" dirty="0">
                <a:solidFill>
                  <a:srgbClr val="802063"/>
                </a:solidFill>
                <a:latin typeface="Calibri"/>
                <a:ea typeface="Calibri"/>
                <a:cs typeface="Calibri"/>
                <a:sym typeface="Calibri"/>
              </a:rPr>
              <a:t> de </a:t>
            </a:r>
            <a:r>
              <a:rPr sz="4000" b="1" spc="-240" dirty="0" err="1">
                <a:solidFill>
                  <a:srgbClr val="802063"/>
                </a:solidFill>
                <a:latin typeface="Calibri"/>
                <a:ea typeface="Calibri"/>
                <a:cs typeface="Calibri"/>
                <a:sym typeface="Calibri"/>
              </a:rPr>
              <a:t>calcinha</a:t>
            </a:r>
            <a:r>
              <a:rPr sz="4000" b="1" spc="-240" dirty="0">
                <a:solidFill>
                  <a:srgbClr val="802063"/>
                </a:solidFill>
                <a:latin typeface="Calibri"/>
                <a:ea typeface="Calibri"/>
                <a:cs typeface="Calibri"/>
                <a:sym typeface="Calibri"/>
              </a:rPr>
              <a:t> </a:t>
            </a:r>
            <a:r>
              <a:rPr sz="4000" b="1" spc="-240" dirty="0" err="1">
                <a:solidFill>
                  <a:srgbClr val="802063"/>
                </a:solidFill>
                <a:latin typeface="Calibri"/>
                <a:ea typeface="Calibri"/>
                <a:cs typeface="Calibri"/>
                <a:sym typeface="Calibri"/>
              </a:rPr>
              <a:t>fresca</a:t>
            </a:r>
            <a:r>
              <a:rPr sz="4000" b="1" spc="-240" dirty="0">
                <a:solidFill>
                  <a:srgbClr val="802063"/>
                </a:solidFill>
                <a:latin typeface="Calibri"/>
                <a:ea typeface="Calibri"/>
                <a:cs typeface="Calibri"/>
                <a:sym typeface="Calibri"/>
              </a:rPr>
              <a:t> </a:t>
            </a:r>
          </a:p>
          <a:p>
            <a:pPr lvl="0">
              <a:lnSpc>
                <a:spcPct val="70000"/>
              </a:lnSpc>
              <a:defRPr sz="1800"/>
            </a:pPr>
            <a:r>
              <a:rPr sz="4000" b="1" spc="-240" dirty="0">
                <a:solidFill>
                  <a:srgbClr val="802063"/>
                </a:solidFill>
                <a:latin typeface="Calibri"/>
                <a:ea typeface="Calibri"/>
                <a:cs typeface="Calibri"/>
                <a:sym typeface="Calibri"/>
              </a:rPr>
              <a:t>o </a:t>
            </a:r>
            <a:r>
              <a:rPr sz="4000" b="1" spc="-240" dirty="0" err="1">
                <a:solidFill>
                  <a:srgbClr val="802063"/>
                </a:solidFill>
                <a:latin typeface="Calibri"/>
                <a:ea typeface="Calibri"/>
                <a:cs typeface="Calibri"/>
                <a:sym typeface="Calibri"/>
              </a:rPr>
              <a:t>dia</a:t>
            </a:r>
            <a:r>
              <a:rPr sz="4000" b="1" spc="-240" dirty="0">
                <a:solidFill>
                  <a:srgbClr val="802063"/>
                </a:solidFill>
                <a:latin typeface="Calibri"/>
                <a:ea typeface="Calibri"/>
                <a:cs typeface="Calibri"/>
                <a:sym typeface="Calibri"/>
              </a:rPr>
              <a:t> </a:t>
            </a:r>
            <a:r>
              <a:rPr sz="4000" b="1" spc="-240" dirty="0" err="1">
                <a:solidFill>
                  <a:srgbClr val="802063"/>
                </a:solidFill>
                <a:latin typeface="Calibri"/>
                <a:ea typeface="Calibri"/>
                <a:cs typeface="Calibri"/>
                <a:sym typeface="Calibri"/>
              </a:rPr>
              <a:t>todo</a:t>
            </a:r>
            <a:r>
              <a:rPr sz="4000" b="1" spc="-240" dirty="0">
                <a:solidFill>
                  <a:srgbClr val="802063"/>
                </a:solidFill>
                <a:latin typeface="Calibri"/>
                <a:ea typeface="Calibri"/>
                <a:cs typeface="Calibri"/>
                <a:sym typeface="Calibri"/>
              </a:rPr>
              <a:t>, </a:t>
            </a:r>
          </a:p>
          <a:p>
            <a:pPr lvl="0">
              <a:lnSpc>
                <a:spcPct val="70000"/>
              </a:lnSpc>
              <a:defRPr sz="1800"/>
            </a:pPr>
            <a:r>
              <a:rPr sz="4000" b="1" spc="-240" dirty="0" err="1">
                <a:solidFill>
                  <a:srgbClr val="802063"/>
                </a:solidFill>
                <a:latin typeface="Calibri"/>
                <a:ea typeface="Calibri"/>
                <a:cs typeface="Calibri"/>
                <a:sym typeface="Calibri"/>
              </a:rPr>
              <a:t>todo</a:t>
            </a:r>
            <a:r>
              <a:rPr sz="4000" b="1" spc="-240" dirty="0">
                <a:solidFill>
                  <a:srgbClr val="802063"/>
                </a:solidFill>
                <a:latin typeface="Calibri"/>
                <a:ea typeface="Calibri"/>
                <a:cs typeface="Calibri"/>
                <a:sym typeface="Calibri"/>
              </a:rPr>
              <a:t> dia.</a:t>
            </a:r>
          </a:p>
        </p:txBody>
      </p:sp>
      <p:sp>
        <p:nvSpPr>
          <p:cNvPr id="359" name="Shape 359"/>
          <p:cNvSpPr/>
          <p:nvPr/>
        </p:nvSpPr>
        <p:spPr>
          <a:xfrm>
            <a:off x="4415136" y="7473932"/>
            <a:ext cx="3290261" cy="1412692"/>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solidFill>
                  <a:srgbClr val="097CC2"/>
                </a:solidFill>
                <a:latin typeface="Calibri"/>
                <a:ea typeface="Calibri"/>
                <a:cs typeface="Calibri"/>
                <a:sym typeface="Calibri"/>
              </a:rPr>
              <a:t>Para as descobertas da vida</a:t>
            </a:r>
            <a:endParaRPr sz="4000" b="1" spc="-240" dirty="0">
              <a:solidFill>
                <a:srgbClr val="097CC2"/>
              </a:solidFill>
              <a:latin typeface="Calibri"/>
              <a:ea typeface="Calibri"/>
              <a:cs typeface="Calibri"/>
              <a:sym typeface="Calibri"/>
            </a:endParaRPr>
          </a:p>
        </p:txBody>
      </p:sp>
      <p:sp>
        <p:nvSpPr>
          <p:cNvPr id="361" name="Shape 361"/>
          <p:cNvSpPr/>
          <p:nvPr/>
        </p:nvSpPr>
        <p:spPr>
          <a:xfrm>
            <a:off x="14874019" y="10414108"/>
            <a:ext cx="3290261" cy="954109"/>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sz="4000" b="1" spc="-240" dirty="0">
                <a:solidFill>
                  <a:srgbClr val="1F3D7B"/>
                </a:solidFill>
                <a:latin typeface="Calibri"/>
                <a:ea typeface="Calibri"/>
                <a:cs typeface="Calibri"/>
                <a:sym typeface="Calibri"/>
              </a:rPr>
              <a:t>A </a:t>
            </a:r>
            <a:r>
              <a:rPr sz="4000" b="1" spc="-240" dirty="0" err="1">
                <a:solidFill>
                  <a:srgbClr val="1F3D7B"/>
                </a:solidFill>
                <a:latin typeface="Calibri"/>
                <a:ea typeface="Calibri"/>
                <a:cs typeface="Calibri"/>
                <a:sym typeface="Calibri"/>
              </a:rPr>
              <a:t>vida</a:t>
            </a:r>
            <a:r>
              <a:rPr sz="4000" b="1" spc="-240" dirty="0">
                <a:solidFill>
                  <a:srgbClr val="1F3D7B"/>
                </a:solidFill>
                <a:latin typeface="Calibri"/>
                <a:ea typeface="Calibri"/>
                <a:cs typeface="Calibri"/>
                <a:sym typeface="Calibri"/>
              </a:rPr>
              <a:t> </a:t>
            </a:r>
            <a:r>
              <a:rPr sz="4000" b="1" spc="-240" dirty="0" err="1">
                <a:solidFill>
                  <a:srgbClr val="1F3D7B"/>
                </a:solidFill>
                <a:latin typeface="Calibri"/>
                <a:ea typeface="Calibri"/>
                <a:cs typeface="Calibri"/>
                <a:sym typeface="Calibri"/>
              </a:rPr>
              <a:t>bem</a:t>
            </a:r>
            <a:r>
              <a:rPr sz="4000" b="1" spc="-240" dirty="0">
                <a:solidFill>
                  <a:srgbClr val="1F3D7B"/>
                </a:solidFill>
                <a:latin typeface="Calibri"/>
                <a:ea typeface="Calibri"/>
                <a:cs typeface="Calibri"/>
                <a:sym typeface="Calibri"/>
              </a:rPr>
              <a:t> </a:t>
            </a:r>
          </a:p>
          <a:p>
            <a:pPr lvl="0">
              <a:lnSpc>
                <a:spcPct val="70000"/>
              </a:lnSpc>
              <a:defRPr sz="1800"/>
            </a:pPr>
            <a:r>
              <a:rPr sz="4000" b="1" spc="-240" dirty="0">
                <a:solidFill>
                  <a:srgbClr val="1F3D7B"/>
                </a:solidFill>
                <a:latin typeface="Calibri"/>
                <a:ea typeface="Calibri"/>
                <a:cs typeface="Calibri"/>
                <a:sym typeface="Calibri"/>
              </a:rPr>
              <a:t>de </a:t>
            </a:r>
            <a:r>
              <a:rPr sz="4000" b="1" spc="-240" dirty="0" err="1">
                <a:solidFill>
                  <a:srgbClr val="1F3D7B"/>
                </a:solidFill>
                <a:latin typeface="Calibri"/>
                <a:ea typeface="Calibri"/>
                <a:cs typeface="Calibri"/>
                <a:sym typeface="Calibri"/>
              </a:rPr>
              <a:t>perto</a:t>
            </a:r>
            <a:endParaRPr sz="4000" b="1" spc="-240" dirty="0">
              <a:solidFill>
                <a:srgbClr val="1F3D7B"/>
              </a:solidFill>
              <a:latin typeface="Calibri"/>
              <a:ea typeface="Calibri"/>
              <a:cs typeface="Calibri"/>
              <a:sym typeface="Calibri"/>
            </a:endParaRPr>
          </a:p>
        </p:txBody>
      </p:sp>
      <p:sp>
        <p:nvSpPr>
          <p:cNvPr id="3" name="Right Brace 2"/>
          <p:cNvSpPr/>
          <p:nvPr/>
        </p:nvSpPr>
        <p:spPr>
          <a:xfrm rot="16200000">
            <a:off x="11262592" y="-3355058"/>
            <a:ext cx="2079797" cy="18078963"/>
          </a:xfrm>
          <a:prstGeom prst="rightBrace">
            <a:avLst/>
          </a:prstGeom>
          <a:noFill/>
          <a:ln w="57150" cap="flat">
            <a:solidFill>
              <a:srgbClr val="C00000"/>
            </a:solidFill>
            <a:prstDash val="solid"/>
            <a:bevel/>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14" tIns="45719" rIns="91414" bIns="45719" numCol="1" spcCol="38100" rtlCol="0" anchor="t">
            <a:noAutofit/>
          </a:bodyPr>
          <a:lstStyle/>
          <a:p>
            <a:pPr algn="l" defTabSz="914161" rtl="0" latinLnBrk="1" hangingPunct="0"/>
            <a:endParaRPr lang="en-US" sz="1900">
              <a:solidFill>
                <a:srgbClr val="000000"/>
              </a:solidFill>
            </a:endParaRPr>
          </a:p>
        </p:txBody>
      </p:sp>
      <p:pic>
        <p:nvPicPr>
          <p:cNvPr id="24" name="image256.png"/>
          <p:cNvPicPr/>
          <p:nvPr/>
        </p:nvPicPr>
        <p:blipFill>
          <a:blip r:embed="rId10">
            <a:extLst/>
          </a:blip>
          <a:stretch>
            <a:fillRect/>
          </a:stretch>
        </p:blipFill>
        <p:spPr>
          <a:xfrm>
            <a:off x="19041971" y="9103212"/>
            <a:ext cx="1591381" cy="1136413"/>
          </a:xfrm>
          <a:prstGeom prst="rect">
            <a:avLst/>
          </a:prstGeom>
          <a:ln w="12700">
            <a:miter lim="400000"/>
          </a:ln>
        </p:spPr>
      </p:pic>
      <p:sp>
        <p:nvSpPr>
          <p:cNvPr id="25" name="Shape 361"/>
          <p:cNvSpPr/>
          <p:nvPr/>
        </p:nvSpPr>
        <p:spPr>
          <a:xfrm>
            <a:off x="18135283" y="10344000"/>
            <a:ext cx="3290261" cy="9818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solidFill>
                  <a:schemeClr val="tx1"/>
                </a:solidFill>
                <a:latin typeface="Calibri"/>
                <a:ea typeface="Calibri"/>
                <a:cs typeface="Calibri"/>
                <a:sym typeface="Calibri"/>
              </a:rPr>
              <a:t>Ciência a favor da beleza.</a:t>
            </a:r>
            <a:endParaRPr sz="4000" b="1" spc="-240" dirty="0">
              <a:solidFill>
                <a:schemeClr val="tx1"/>
              </a:solidFill>
              <a:latin typeface="Calibri"/>
              <a:ea typeface="Calibri"/>
              <a:cs typeface="Calibri"/>
              <a:sym typeface="Calibri"/>
            </a:endParaRPr>
          </a:p>
        </p:txBody>
      </p:sp>
      <p:sp>
        <p:nvSpPr>
          <p:cNvPr id="26" name="Shape 355"/>
          <p:cNvSpPr/>
          <p:nvPr/>
        </p:nvSpPr>
        <p:spPr>
          <a:xfrm>
            <a:off x="12898238" y="7588893"/>
            <a:ext cx="3290261" cy="9818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latin typeface="Calibri"/>
                <a:ea typeface="Calibri"/>
                <a:cs typeface="Calibri"/>
                <a:sym typeface="Calibri"/>
              </a:rPr>
              <a:t>Amor e proteção de sol a sol</a:t>
            </a:r>
          </a:p>
        </p:txBody>
      </p:sp>
      <p:sp>
        <p:nvSpPr>
          <p:cNvPr id="27" name="Shape 355"/>
          <p:cNvSpPr/>
          <p:nvPr/>
        </p:nvSpPr>
        <p:spPr>
          <a:xfrm>
            <a:off x="2182888" y="10344000"/>
            <a:ext cx="3290261" cy="9818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latin typeface="Calibri"/>
                <a:ea typeface="Calibri"/>
                <a:cs typeface="Calibri"/>
                <a:sym typeface="Calibri"/>
              </a:rPr>
              <a:t>Cuidar é mais que aliviar</a:t>
            </a:r>
          </a:p>
        </p:txBody>
      </p:sp>
      <p:sp>
        <p:nvSpPr>
          <p:cNvPr id="28" name="Shape 355"/>
          <p:cNvSpPr/>
          <p:nvPr/>
        </p:nvSpPr>
        <p:spPr>
          <a:xfrm>
            <a:off x="8766038" y="7368683"/>
            <a:ext cx="3290261" cy="981808"/>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spAutoFit/>
          </a:bodyPr>
          <a:lstStyle/>
          <a:p>
            <a:pPr lvl="0">
              <a:lnSpc>
                <a:spcPct val="70000"/>
              </a:lnSpc>
              <a:defRPr sz="1800"/>
            </a:pPr>
            <a:r>
              <a:rPr lang="pt-BR" sz="4000" b="1" spc="-240" dirty="0">
                <a:latin typeface="Calibri"/>
                <a:ea typeface="Calibri"/>
                <a:cs typeface="Calibri"/>
                <a:sym typeface="Calibri"/>
              </a:rPr>
              <a:t>Solta esse monstro</a:t>
            </a:r>
          </a:p>
        </p:txBody>
      </p:sp>
    </p:spTree>
    <p:extLst>
      <p:ext uri="{BB962C8B-B14F-4D97-AF65-F5344CB8AC3E}">
        <p14:creationId xmlns:p14="http://schemas.microsoft.com/office/powerpoint/2010/main" val="355693026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1178136" y="1878170"/>
            <a:ext cx="21620021" cy="18297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7200" b="1" spc="-421" dirty="0">
                <a:solidFill>
                  <a:srgbClr val="C82506"/>
                </a:solidFill>
                <a:latin typeface="Calibri"/>
                <a:ea typeface="Calibri"/>
                <a:cs typeface="Calibri"/>
                <a:sym typeface="Calibri"/>
              </a:rPr>
              <a:t>A J&amp;J tem parceria com o </a:t>
            </a:r>
            <a:r>
              <a:rPr lang="pt-BR" sz="14500" b="1" spc="-701" dirty="0">
                <a:solidFill>
                  <a:srgbClr val="C82506"/>
                </a:solidFill>
                <a:latin typeface="Calibri"/>
                <a:ea typeface="Calibri"/>
                <a:cs typeface="Calibri"/>
                <a:sym typeface="Calibri"/>
              </a:rPr>
              <a:t>maior canal </a:t>
            </a:r>
            <a:r>
              <a:rPr lang="pt-BR" sz="7200" b="1" spc="-421" dirty="0">
                <a:solidFill>
                  <a:srgbClr val="C82506"/>
                </a:solidFill>
                <a:latin typeface="Calibri"/>
                <a:ea typeface="Calibri"/>
                <a:cs typeface="Calibri"/>
                <a:sym typeface="Calibri"/>
              </a:rPr>
              <a:t>de cada meio!</a:t>
            </a:r>
          </a:p>
        </p:txBody>
      </p:sp>
      <p:grpSp>
        <p:nvGrpSpPr>
          <p:cNvPr id="603" name="Group 603"/>
          <p:cNvGrpSpPr/>
          <p:nvPr/>
        </p:nvGrpSpPr>
        <p:grpSpPr>
          <a:xfrm>
            <a:off x="1276910" y="4049713"/>
            <a:ext cx="4590499" cy="4590499"/>
            <a:chOff x="0" y="0"/>
            <a:chExt cx="4590497" cy="4590497"/>
          </a:xfrm>
        </p:grpSpPr>
        <p:sp>
          <p:nvSpPr>
            <p:cNvPr id="601" name="Shape 601"/>
            <p:cNvSpPr/>
            <p:nvPr/>
          </p:nvSpPr>
          <p:spPr>
            <a:xfrm>
              <a:off x="0" y="0"/>
              <a:ext cx="4590498" cy="4590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endParaRPr/>
            </a:p>
          </p:txBody>
        </p:sp>
        <p:pic>
          <p:nvPicPr>
            <p:cNvPr id="602" name="nova_Marca_Globo.jpg"/>
            <p:cNvPicPr/>
            <p:nvPr/>
          </p:nvPicPr>
          <p:blipFill>
            <a:blip r:embed="rId2">
              <a:extLst/>
            </a:blip>
            <a:stretch>
              <a:fillRect/>
            </a:stretch>
          </p:blipFill>
          <p:spPr>
            <a:xfrm>
              <a:off x="579171" y="578336"/>
              <a:ext cx="3464338" cy="3466007"/>
            </a:xfrm>
            <a:prstGeom prst="rect">
              <a:avLst/>
            </a:prstGeom>
            <a:ln w="12700" cap="flat">
              <a:noFill/>
              <a:miter lim="400000"/>
            </a:ln>
            <a:effectLst/>
          </p:spPr>
        </p:pic>
      </p:grpSp>
      <p:sp>
        <p:nvSpPr>
          <p:cNvPr id="604" name="Shape 604"/>
          <p:cNvSpPr/>
          <p:nvPr/>
        </p:nvSpPr>
        <p:spPr>
          <a:xfrm>
            <a:off x="886744" y="8356377"/>
            <a:ext cx="5370816" cy="1697160"/>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sz="6900" b="1" dirty="0">
                <a:solidFill>
                  <a:srgbClr val="0365C0"/>
                </a:solidFill>
                <a:latin typeface="Calibri"/>
                <a:ea typeface="Calibri"/>
                <a:cs typeface="Calibri"/>
                <a:sym typeface="Calibri"/>
              </a:rPr>
              <a:t>19</a:t>
            </a:r>
            <a:r>
              <a:rPr lang="pt-BR" sz="6900" b="1" dirty="0">
                <a:solidFill>
                  <a:srgbClr val="0365C0"/>
                </a:solidFill>
                <a:latin typeface="Calibri"/>
                <a:ea typeface="Calibri"/>
                <a:cs typeface="Calibri"/>
                <a:sym typeface="Calibri"/>
              </a:rPr>
              <a:t>7</a:t>
            </a:r>
            <a:r>
              <a:rPr sz="6900" b="1" dirty="0">
                <a:solidFill>
                  <a:srgbClr val="0365C0"/>
                </a:solidFill>
                <a:latin typeface="Calibri"/>
                <a:ea typeface="Calibri"/>
                <a:cs typeface="Calibri"/>
                <a:sym typeface="Calibri"/>
              </a:rPr>
              <a:t> MILHÕES </a:t>
            </a:r>
            <a:endParaRPr b="1" dirty="0">
              <a:latin typeface="Calibri"/>
              <a:ea typeface="Calibri"/>
              <a:cs typeface="Calibri"/>
              <a:sym typeface="Calibri"/>
            </a:endParaRPr>
          </a:p>
          <a:p>
            <a:pPr lvl="0">
              <a:lnSpc>
                <a:spcPct val="90000"/>
              </a:lnSpc>
              <a:defRPr sz="1800"/>
            </a:pPr>
            <a:r>
              <a:rPr sz="3700" b="1" dirty="0">
                <a:solidFill>
                  <a:srgbClr val="0365C0"/>
                </a:solidFill>
                <a:latin typeface="Calibri"/>
                <a:ea typeface="Calibri"/>
                <a:cs typeface="Calibri"/>
                <a:sym typeface="Calibri"/>
              </a:rPr>
              <a:t>De </a:t>
            </a:r>
            <a:r>
              <a:rPr sz="3700" b="1" dirty="0" err="1">
                <a:solidFill>
                  <a:srgbClr val="0365C0"/>
                </a:solidFill>
                <a:latin typeface="Calibri"/>
                <a:ea typeface="Calibri"/>
                <a:cs typeface="Calibri"/>
                <a:sym typeface="Calibri"/>
              </a:rPr>
              <a:t>pessoas</a:t>
            </a:r>
            <a:r>
              <a:rPr sz="3700" b="1" dirty="0">
                <a:solidFill>
                  <a:srgbClr val="0365C0"/>
                </a:solidFill>
                <a:latin typeface="Calibri"/>
                <a:ea typeface="Calibri"/>
                <a:cs typeface="Calibri"/>
                <a:sym typeface="Calibri"/>
              </a:rPr>
              <a:t> </a:t>
            </a:r>
            <a:r>
              <a:rPr sz="3700" b="1" dirty="0" err="1">
                <a:solidFill>
                  <a:srgbClr val="0365C0"/>
                </a:solidFill>
                <a:latin typeface="Calibri"/>
                <a:ea typeface="Calibri"/>
                <a:cs typeface="Calibri"/>
                <a:sym typeface="Calibri"/>
              </a:rPr>
              <a:t>impactadas</a:t>
            </a:r>
            <a:endParaRPr sz="3700" b="1" dirty="0">
              <a:solidFill>
                <a:srgbClr val="0365C0"/>
              </a:solidFill>
              <a:latin typeface="Calibri"/>
              <a:ea typeface="Calibri"/>
              <a:cs typeface="Calibri"/>
              <a:sym typeface="Calibri"/>
            </a:endParaRPr>
          </a:p>
        </p:txBody>
      </p:sp>
      <p:grpSp>
        <p:nvGrpSpPr>
          <p:cNvPr id="612" name="Group 612"/>
          <p:cNvGrpSpPr/>
          <p:nvPr/>
        </p:nvGrpSpPr>
        <p:grpSpPr>
          <a:xfrm>
            <a:off x="7941693" y="4359031"/>
            <a:ext cx="3677648" cy="3565789"/>
            <a:chOff x="576555" y="0"/>
            <a:chExt cx="3677645" cy="3565788"/>
          </a:xfrm>
        </p:grpSpPr>
        <p:pic>
          <p:nvPicPr>
            <p:cNvPr id="605" name="Screen Shot 2015-10-16 at 7.53.59 AM.png"/>
            <p:cNvPicPr/>
            <p:nvPr/>
          </p:nvPicPr>
          <p:blipFill>
            <a:blip r:embed="rId3">
              <a:extLst/>
            </a:blip>
            <a:stretch>
              <a:fillRect/>
            </a:stretch>
          </p:blipFill>
          <p:spPr>
            <a:xfrm>
              <a:off x="1343150" y="0"/>
              <a:ext cx="2098035" cy="2049804"/>
            </a:xfrm>
            <a:prstGeom prst="rect">
              <a:avLst/>
            </a:prstGeom>
            <a:ln w="12700" cap="flat">
              <a:noFill/>
              <a:miter lim="400000"/>
            </a:ln>
            <a:effectLst/>
          </p:spPr>
        </p:pic>
        <p:grpSp>
          <p:nvGrpSpPr>
            <p:cNvPr id="608" name="Group 608"/>
            <p:cNvGrpSpPr/>
            <p:nvPr/>
          </p:nvGrpSpPr>
          <p:grpSpPr>
            <a:xfrm>
              <a:off x="2495584" y="1807178"/>
              <a:ext cx="1758617" cy="1758611"/>
              <a:chOff x="0" y="0"/>
              <a:chExt cx="1758616" cy="1758609"/>
            </a:xfrm>
          </p:grpSpPr>
          <p:sp>
            <p:nvSpPr>
              <p:cNvPr id="606" name="Shape 606"/>
              <p:cNvSpPr/>
              <p:nvPr/>
            </p:nvSpPr>
            <p:spPr>
              <a:xfrm>
                <a:off x="0" y="0"/>
                <a:ext cx="1758617" cy="17586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rgbClr val="C9302A"/>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7" name="Shape 607"/>
              <p:cNvSpPr/>
              <p:nvPr/>
            </p:nvSpPr>
            <p:spPr>
              <a:xfrm>
                <a:off x="397981" y="408574"/>
                <a:ext cx="982353" cy="981347"/>
              </a:xfrm>
              <a:custGeom>
                <a:avLst/>
                <a:gdLst/>
                <a:ahLst/>
                <a:cxnLst>
                  <a:cxn ang="0">
                    <a:pos x="wd2" y="hd2"/>
                  </a:cxn>
                  <a:cxn ang="5400000">
                    <a:pos x="wd2" y="hd2"/>
                  </a:cxn>
                  <a:cxn ang="10800000">
                    <a:pos x="wd2" y="hd2"/>
                  </a:cxn>
                  <a:cxn ang="16200000">
                    <a:pos x="wd2" y="hd2"/>
                  </a:cxn>
                </a:cxnLst>
                <a:rect l="0" t="0" r="r" b="b"/>
                <a:pathLst>
                  <a:path w="21600" h="21600" extrusionOk="0">
                    <a:moveTo>
                      <a:pt x="10303" y="6819"/>
                    </a:moveTo>
                    <a:cubicBezTo>
                      <a:pt x="10141" y="6819"/>
                      <a:pt x="10015" y="6774"/>
                      <a:pt x="9928" y="6681"/>
                    </a:cubicBezTo>
                    <a:cubicBezTo>
                      <a:pt x="9840" y="6589"/>
                      <a:pt x="9797" y="6460"/>
                      <a:pt x="9797" y="6291"/>
                    </a:cubicBezTo>
                    <a:lnTo>
                      <a:pt x="9797" y="3550"/>
                    </a:lnTo>
                    <a:cubicBezTo>
                      <a:pt x="9797" y="3416"/>
                      <a:pt x="9844" y="3306"/>
                      <a:pt x="9937" y="3225"/>
                    </a:cubicBezTo>
                    <a:cubicBezTo>
                      <a:pt x="10032" y="3141"/>
                      <a:pt x="10153" y="3099"/>
                      <a:pt x="10303" y="3099"/>
                    </a:cubicBezTo>
                    <a:cubicBezTo>
                      <a:pt x="10466" y="3099"/>
                      <a:pt x="10537" y="3141"/>
                      <a:pt x="10636" y="3225"/>
                    </a:cubicBezTo>
                    <a:cubicBezTo>
                      <a:pt x="10737" y="3306"/>
                      <a:pt x="10787" y="3416"/>
                      <a:pt x="10787" y="3550"/>
                    </a:cubicBezTo>
                    <a:lnTo>
                      <a:pt x="10787" y="6291"/>
                    </a:lnTo>
                    <a:cubicBezTo>
                      <a:pt x="10787" y="6456"/>
                      <a:pt x="10738" y="6585"/>
                      <a:pt x="10639" y="6681"/>
                    </a:cubicBezTo>
                    <a:cubicBezTo>
                      <a:pt x="10541" y="6774"/>
                      <a:pt x="10470" y="6819"/>
                      <a:pt x="10303" y="6819"/>
                    </a:cubicBezTo>
                    <a:close/>
                    <a:moveTo>
                      <a:pt x="5889" y="19624"/>
                    </a:moveTo>
                    <a:lnTo>
                      <a:pt x="4903" y="19624"/>
                    </a:lnTo>
                    <a:lnTo>
                      <a:pt x="4903" y="12751"/>
                    </a:lnTo>
                    <a:lnTo>
                      <a:pt x="3934" y="12751"/>
                    </a:lnTo>
                    <a:lnTo>
                      <a:pt x="3934" y="11771"/>
                    </a:lnTo>
                    <a:lnTo>
                      <a:pt x="6887" y="11771"/>
                    </a:lnTo>
                    <a:lnTo>
                      <a:pt x="6887" y="12751"/>
                    </a:lnTo>
                    <a:lnTo>
                      <a:pt x="5889" y="12751"/>
                    </a:lnTo>
                    <a:cubicBezTo>
                      <a:pt x="5889" y="12751"/>
                      <a:pt x="5889" y="19624"/>
                      <a:pt x="5889" y="19624"/>
                    </a:cubicBezTo>
                    <a:close/>
                    <a:moveTo>
                      <a:pt x="8785" y="18919"/>
                    </a:moveTo>
                    <a:cubicBezTo>
                      <a:pt x="8595" y="19135"/>
                      <a:pt x="8397" y="19360"/>
                      <a:pt x="8192" y="19476"/>
                    </a:cubicBezTo>
                    <a:cubicBezTo>
                      <a:pt x="7987" y="19590"/>
                      <a:pt x="7787" y="19645"/>
                      <a:pt x="7594" y="19645"/>
                    </a:cubicBezTo>
                    <a:cubicBezTo>
                      <a:pt x="7356" y="19645"/>
                      <a:pt x="7178" y="19565"/>
                      <a:pt x="7057" y="19407"/>
                    </a:cubicBezTo>
                    <a:cubicBezTo>
                      <a:pt x="6937" y="19245"/>
                      <a:pt x="6845" y="19010"/>
                      <a:pt x="6845" y="18691"/>
                    </a:cubicBezTo>
                    <a:lnTo>
                      <a:pt x="6845" y="13758"/>
                    </a:lnTo>
                    <a:lnTo>
                      <a:pt x="7843" y="13758"/>
                    </a:lnTo>
                    <a:lnTo>
                      <a:pt x="7843" y="18323"/>
                    </a:lnTo>
                    <a:cubicBezTo>
                      <a:pt x="7843" y="18449"/>
                      <a:pt x="7865" y="18540"/>
                      <a:pt x="7907" y="18596"/>
                    </a:cubicBezTo>
                    <a:cubicBezTo>
                      <a:pt x="7952" y="18653"/>
                      <a:pt x="8022" y="18681"/>
                      <a:pt x="8118" y="18681"/>
                    </a:cubicBezTo>
                    <a:cubicBezTo>
                      <a:pt x="8192" y="18681"/>
                      <a:pt x="8351" y="18644"/>
                      <a:pt x="8466" y="18569"/>
                    </a:cubicBezTo>
                    <a:cubicBezTo>
                      <a:pt x="8582" y="18492"/>
                      <a:pt x="8749" y="18398"/>
                      <a:pt x="8846" y="18284"/>
                    </a:cubicBezTo>
                    <a:lnTo>
                      <a:pt x="8846" y="13758"/>
                    </a:lnTo>
                    <a:lnTo>
                      <a:pt x="9814" y="13758"/>
                    </a:lnTo>
                    <a:lnTo>
                      <a:pt x="9814" y="19627"/>
                    </a:lnTo>
                    <a:lnTo>
                      <a:pt x="8785" y="19627"/>
                    </a:lnTo>
                    <a:cubicBezTo>
                      <a:pt x="8785" y="19627"/>
                      <a:pt x="8785" y="18919"/>
                      <a:pt x="8785" y="18919"/>
                    </a:cubicBezTo>
                    <a:close/>
                    <a:moveTo>
                      <a:pt x="12779" y="15039"/>
                    </a:moveTo>
                    <a:cubicBezTo>
                      <a:pt x="12779" y="14856"/>
                      <a:pt x="12651" y="14717"/>
                      <a:pt x="12579" y="14622"/>
                    </a:cubicBezTo>
                    <a:cubicBezTo>
                      <a:pt x="12504" y="14530"/>
                      <a:pt x="12397" y="14483"/>
                      <a:pt x="12259" y="14483"/>
                    </a:cubicBezTo>
                    <a:cubicBezTo>
                      <a:pt x="12185" y="14483"/>
                      <a:pt x="12112" y="14499"/>
                      <a:pt x="12040" y="14537"/>
                    </a:cubicBezTo>
                    <a:cubicBezTo>
                      <a:pt x="11969" y="14571"/>
                      <a:pt x="11837" y="14627"/>
                      <a:pt x="11767" y="14702"/>
                    </a:cubicBezTo>
                    <a:lnTo>
                      <a:pt x="11767" y="18540"/>
                    </a:lnTo>
                    <a:cubicBezTo>
                      <a:pt x="11849" y="18627"/>
                      <a:pt x="11993" y="18693"/>
                      <a:pt x="12072" y="18730"/>
                    </a:cubicBezTo>
                    <a:cubicBezTo>
                      <a:pt x="12152" y="18768"/>
                      <a:pt x="12233" y="18788"/>
                      <a:pt x="12320" y="18788"/>
                    </a:cubicBezTo>
                    <a:cubicBezTo>
                      <a:pt x="12447" y="18788"/>
                      <a:pt x="12539" y="18751"/>
                      <a:pt x="12598" y="18674"/>
                    </a:cubicBezTo>
                    <a:cubicBezTo>
                      <a:pt x="12657" y="18598"/>
                      <a:pt x="12779" y="18475"/>
                      <a:pt x="12779" y="18302"/>
                    </a:cubicBezTo>
                    <a:cubicBezTo>
                      <a:pt x="12779" y="18302"/>
                      <a:pt x="12779" y="15039"/>
                      <a:pt x="12779" y="15039"/>
                    </a:cubicBezTo>
                    <a:close/>
                    <a:moveTo>
                      <a:pt x="12807" y="19635"/>
                    </a:moveTo>
                    <a:cubicBezTo>
                      <a:pt x="12604" y="19635"/>
                      <a:pt x="12424" y="19596"/>
                      <a:pt x="12268" y="19518"/>
                    </a:cubicBezTo>
                    <a:cubicBezTo>
                      <a:pt x="12111" y="19439"/>
                      <a:pt x="11963" y="19318"/>
                      <a:pt x="11829" y="19151"/>
                    </a:cubicBezTo>
                    <a:lnTo>
                      <a:pt x="11829" y="19565"/>
                    </a:lnTo>
                    <a:lnTo>
                      <a:pt x="10789" y="19565"/>
                    </a:lnTo>
                    <a:lnTo>
                      <a:pt x="10789" y="11772"/>
                    </a:lnTo>
                    <a:lnTo>
                      <a:pt x="11767" y="11772"/>
                    </a:lnTo>
                    <a:lnTo>
                      <a:pt x="11767" y="14130"/>
                    </a:lnTo>
                    <a:cubicBezTo>
                      <a:pt x="11906" y="13966"/>
                      <a:pt x="12115" y="13839"/>
                      <a:pt x="12269" y="13753"/>
                    </a:cubicBezTo>
                    <a:cubicBezTo>
                      <a:pt x="12426" y="13668"/>
                      <a:pt x="12584" y="13625"/>
                      <a:pt x="12744" y="13625"/>
                    </a:cubicBezTo>
                    <a:cubicBezTo>
                      <a:pt x="13069" y="13625"/>
                      <a:pt x="13319" y="13741"/>
                      <a:pt x="13489" y="13971"/>
                    </a:cubicBezTo>
                    <a:cubicBezTo>
                      <a:pt x="13662" y="14200"/>
                      <a:pt x="13747" y="14537"/>
                      <a:pt x="13747" y="14979"/>
                    </a:cubicBezTo>
                    <a:lnTo>
                      <a:pt x="13747" y="18451"/>
                    </a:lnTo>
                    <a:cubicBezTo>
                      <a:pt x="13747" y="18833"/>
                      <a:pt x="13667" y="19125"/>
                      <a:pt x="13505" y="19330"/>
                    </a:cubicBezTo>
                    <a:cubicBezTo>
                      <a:pt x="13346" y="19534"/>
                      <a:pt x="13110" y="19635"/>
                      <a:pt x="12807" y="19635"/>
                    </a:cubicBezTo>
                    <a:close/>
                    <a:moveTo>
                      <a:pt x="16632" y="15888"/>
                    </a:moveTo>
                    <a:lnTo>
                      <a:pt x="16632" y="15704"/>
                    </a:lnTo>
                    <a:cubicBezTo>
                      <a:pt x="16632" y="15488"/>
                      <a:pt x="16597" y="14878"/>
                      <a:pt x="16527" y="14788"/>
                    </a:cubicBezTo>
                    <a:cubicBezTo>
                      <a:pt x="16459" y="14692"/>
                      <a:pt x="16346" y="14645"/>
                      <a:pt x="16195" y="14645"/>
                    </a:cubicBezTo>
                    <a:cubicBezTo>
                      <a:pt x="16036" y="14645"/>
                      <a:pt x="15922" y="14692"/>
                      <a:pt x="15852" y="14788"/>
                    </a:cubicBezTo>
                    <a:cubicBezTo>
                      <a:pt x="15782" y="14878"/>
                      <a:pt x="15750" y="15488"/>
                      <a:pt x="15750" y="15704"/>
                    </a:cubicBezTo>
                    <a:lnTo>
                      <a:pt x="15750" y="15888"/>
                    </a:lnTo>
                    <a:cubicBezTo>
                      <a:pt x="15750" y="15888"/>
                      <a:pt x="16632" y="15888"/>
                      <a:pt x="16632" y="15888"/>
                    </a:cubicBezTo>
                    <a:close/>
                    <a:moveTo>
                      <a:pt x="16162" y="19625"/>
                    </a:moveTo>
                    <a:cubicBezTo>
                      <a:pt x="15715" y="19625"/>
                      <a:pt x="15361" y="19483"/>
                      <a:pt x="15105" y="19200"/>
                    </a:cubicBezTo>
                    <a:cubicBezTo>
                      <a:pt x="14849" y="18918"/>
                      <a:pt x="14718" y="18528"/>
                      <a:pt x="14718" y="18029"/>
                    </a:cubicBezTo>
                    <a:lnTo>
                      <a:pt x="14718" y="15710"/>
                    </a:lnTo>
                    <a:cubicBezTo>
                      <a:pt x="14718" y="15266"/>
                      <a:pt x="14861" y="14447"/>
                      <a:pt x="15144" y="14166"/>
                    </a:cubicBezTo>
                    <a:cubicBezTo>
                      <a:pt x="15427" y="13882"/>
                      <a:pt x="15790" y="13743"/>
                      <a:pt x="16237" y="13743"/>
                    </a:cubicBezTo>
                    <a:cubicBezTo>
                      <a:pt x="16695" y="13743"/>
                      <a:pt x="17046" y="13873"/>
                      <a:pt x="17292" y="14133"/>
                    </a:cubicBezTo>
                    <a:cubicBezTo>
                      <a:pt x="17538" y="14395"/>
                      <a:pt x="17659" y="15223"/>
                      <a:pt x="17659" y="15710"/>
                    </a:cubicBezTo>
                    <a:lnTo>
                      <a:pt x="17659" y="16690"/>
                    </a:lnTo>
                    <a:lnTo>
                      <a:pt x="15750" y="16690"/>
                    </a:lnTo>
                    <a:lnTo>
                      <a:pt x="15750" y="17999"/>
                    </a:lnTo>
                    <a:cubicBezTo>
                      <a:pt x="15750" y="18272"/>
                      <a:pt x="15781" y="18459"/>
                      <a:pt x="15846" y="18566"/>
                    </a:cubicBezTo>
                    <a:cubicBezTo>
                      <a:pt x="15913" y="18670"/>
                      <a:pt x="16026" y="18721"/>
                      <a:pt x="16185" y="18721"/>
                    </a:cubicBezTo>
                    <a:cubicBezTo>
                      <a:pt x="16351" y="18721"/>
                      <a:pt x="16467" y="18677"/>
                      <a:pt x="16533" y="18588"/>
                    </a:cubicBezTo>
                    <a:cubicBezTo>
                      <a:pt x="16597" y="18500"/>
                      <a:pt x="16632" y="18304"/>
                      <a:pt x="16632" y="17999"/>
                    </a:cubicBezTo>
                    <a:lnTo>
                      <a:pt x="16632" y="17765"/>
                    </a:lnTo>
                    <a:lnTo>
                      <a:pt x="17659" y="17765"/>
                    </a:lnTo>
                    <a:lnTo>
                      <a:pt x="17659" y="18029"/>
                    </a:lnTo>
                    <a:cubicBezTo>
                      <a:pt x="17659" y="18559"/>
                      <a:pt x="17536" y="18957"/>
                      <a:pt x="17283" y="19226"/>
                    </a:cubicBezTo>
                    <a:cubicBezTo>
                      <a:pt x="17034" y="19492"/>
                      <a:pt x="16660" y="19625"/>
                      <a:pt x="16162" y="19625"/>
                    </a:cubicBezTo>
                    <a:close/>
                    <a:moveTo>
                      <a:pt x="21600" y="13831"/>
                    </a:moveTo>
                    <a:cubicBezTo>
                      <a:pt x="21600" y="11603"/>
                      <a:pt x="19834" y="9797"/>
                      <a:pt x="17655" y="9797"/>
                    </a:cubicBezTo>
                    <a:lnTo>
                      <a:pt x="3946" y="9797"/>
                    </a:lnTo>
                    <a:cubicBezTo>
                      <a:pt x="1766" y="9797"/>
                      <a:pt x="0" y="11603"/>
                      <a:pt x="0" y="13831"/>
                    </a:cubicBezTo>
                    <a:lnTo>
                      <a:pt x="0" y="17566"/>
                    </a:lnTo>
                    <a:cubicBezTo>
                      <a:pt x="0" y="19793"/>
                      <a:pt x="1766" y="21600"/>
                      <a:pt x="3946" y="21600"/>
                    </a:cubicBezTo>
                    <a:lnTo>
                      <a:pt x="17655" y="21600"/>
                    </a:lnTo>
                    <a:cubicBezTo>
                      <a:pt x="19834" y="21600"/>
                      <a:pt x="21600" y="19793"/>
                      <a:pt x="21600" y="17566"/>
                    </a:cubicBezTo>
                    <a:cubicBezTo>
                      <a:pt x="21600" y="17566"/>
                      <a:pt x="21600" y="13831"/>
                      <a:pt x="21600" y="13831"/>
                    </a:cubicBezTo>
                    <a:close/>
                    <a:moveTo>
                      <a:pt x="15691" y="1943"/>
                    </a:moveTo>
                    <a:lnTo>
                      <a:pt x="14705" y="1943"/>
                    </a:lnTo>
                    <a:lnTo>
                      <a:pt x="14705" y="5879"/>
                    </a:lnTo>
                    <a:cubicBezTo>
                      <a:pt x="14591" y="6014"/>
                      <a:pt x="14464" y="6124"/>
                      <a:pt x="14327" y="6213"/>
                    </a:cubicBezTo>
                    <a:cubicBezTo>
                      <a:pt x="14188" y="6298"/>
                      <a:pt x="14073" y="6711"/>
                      <a:pt x="13983" y="6711"/>
                    </a:cubicBezTo>
                    <a:cubicBezTo>
                      <a:pt x="13868" y="6711"/>
                      <a:pt x="13845" y="6677"/>
                      <a:pt x="13794" y="6611"/>
                    </a:cubicBezTo>
                    <a:cubicBezTo>
                      <a:pt x="13743" y="6547"/>
                      <a:pt x="13715" y="6443"/>
                      <a:pt x="13715" y="6295"/>
                    </a:cubicBezTo>
                    <a:lnTo>
                      <a:pt x="13715" y="1943"/>
                    </a:lnTo>
                    <a:lnTo>
                      <a:pt x="12732" y="1943"/>
                    </a:lnTo>
                    <a:lnTo>
                      <a:pt x="12732" y="6720"/>
                    </a:lnTo>
                    <a:cubicBezTo>
                      <a:pt x="12732" y="7089"/>
                      <a:pt x="12804" y="7363"/>
                      <a:pt x="12947" y="7545"/>
                    </a:cubicBezTo>
                    <a:cubicBezTo>
                      <a:pt x="13092" y="7729"/>
                      <a:pt x="12999" y="7822"/>
                      <a:pt x="13284" y="7822"/>
                    </a:cubicBezTo>
                    <a:cubicBezTo>
                      <a:pt x="13516" y="7822"/>
                      <a:pt x="13753" y="7755"/>
                      <a:pt x="13998" y="7625"/>
                    </a:cubicBezTo>
                    <a:cubicBezTo>
                      <a:pt x="14244" y="7494"/>
                      <a:pt x="14480" y="6934"/>
                      <a:pt x="14705" y="6684"/>
                    </a:cubicBezTo>
                    <a:lnTo>
                      <a:pt x="14705" y="7731"/>
                    </a:lnTo>
                    <a:lnTo>
                      <a:pt x="15691" y="7731"/>
                    </a:lnTo>
                    <a:cubicBezTo>
                      <a:pt x="15691" y="7731"/>
                      <a:pt x="15691" y="1943"/>
                      <a:pt x="15691" y="1943"/>
                    </a:cubicBezTo>
                    <a:close/>
                    <a:moveTo>
                      <a:pt x="11764" y="3633"/>
                    </a:moveTo>
                    <a:cubicBezTo>
                      <a:pt x="11764" y="3162"/>
                      <a:pt x="11602" y="2776"/>
                      <a:pt x="11279" y="2479"/>
                    </a:cubicBezTo>
                    <a:cubicBezTo>
                      <a:pt x="10952" y="2183"/>
                      <a:pt x="10872" y="1941"/>
                      <a:pt x="10362" y="1941"/>
                    </a:cubicBezTo>
                    <a:cubicBezTo>
                      <a:pt x="9804" y="1941"/>
                      <a:pt x="9665" y="2175"/>
                      <a:pt x="9334" y="2455"/>
                    </a:cubicBezTo>
                    <a:cubicBezTo>
                      <a:pt x="9002" y="2741"/>
                      <a:pt x="8837" y="3121"/>
                      <a:pt x="8837" y="3596"/>
                    </a:cubicBezTo>
                    <a:lnTo>
                      <a:pt x="8837" y="6174"/>
                    </a:lnTo>
                    <a:cubicBezTo>
                      <a:pt x="8837" y="6697"/>
                      <a:pt x="8999" y="7113"/>
                      <a:pt x="9322" y="7425"/>
                    </a:cubicBezTo>
                    <a:cubicBezTo>
                      <a:pt x="9644" y="7731"/>
                      <a:pt x="9800" y="7886"/>
                      <a:pt x="10337" y="7886"/>
                    </a:cubicBezTo>
                    <a:cubicBezTo>
                      <a:pt x="10897" y="7886"/>
                      <a:pt x="10967" y="7736"/>
                      <a:pt x="11287" y="7438"/>
                    </a:cubicBezTo>
                    <a:cubicBezTo>
                      <a:pt x="11604" y="7139"/>
                      <a:pt x="11764" y="6727"/>
                      <a:pt x="11764" y="6199"/>
                    </a:cubicBezTo>
                    <a:cubicBezTo>
                      <a:pt x="11764" y="6199"/>
                      <a:pt x="11764" y="3633"/>
                      <a:pt x="11764" y="3633"/>
                    </a:cubicBezTo>
                    <a:close/>
                    <a:moveTo>
                      <a:pt x="7330" y="0"/>
                    </a:moveTo>
                    <a:lnTo>
                      <a:pt x="6473" y="3335"/>
                    </a:lnTo>
                    <a:lnTo>
                      <a:pt x="6386" y="3335"/>
                    </a:lnTo>
                    <a:lnTo>
                      <a:pt x="5486" y="0"/>
                    </a:lnTo>
                    <a:lnTo>
                      <a:pt x="4091" y="0"/>
                    </a:lnTo>
                    <a:lnTo>
                      <a:pt x="5863" y="5529"/>
                    </a:lnTo>
                    <a:lnTo>
                      <a:pt x="5863" y="7854"/>
                    </a:lnTo>
                    <a:lnTo>
                      <a:pt x="6880" y="7854"/>
                    </a:lnTo>
                    <a:lnTo>
                      <a:pt x="6880" y="5375"/>
                    </a:lnTo>
                    <a:lnTo>
                      <a:pt x="8737" y="0"/>
                    </a:lnTo>
                    <a:cubicBezTo>
                      <a:pt x="8737" y="0"/>
                      <a:pt x="7330" y="0"/>
                      <a:pt x="733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11" name="Group 611"/>
            <p:cNvGrpSpPr/>
            <p:nvPr/>
          </p:nvGrpSpPr>
          <p:grpSpPr>
            <a:xfrm>
              <a:off x="576555" y="1807178"/>
              <a:ext cx="1758614" cy="1758610"/>
              <a:chOff x="0" y="0"/>
              <a:chExt cx="1758613" cy="1758609"/>
            </a:xfrm>
          </p:grpSpPr>
          <p:sp>
            <p:nvSpPr>
              <p:cNvPr id="609" name="Shape 609"/>
              <p:cNvSpPr/>
              <p:nvPr/>
            </p:nvSpPr>
            <p:spPr>
              <a:xfrm>
                <a:off x="0" y="0"/>
                <a:ext cx="1758614" cy="17586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4"/>
                      <a:pt x="16765" y="21600"/>
                      <a:pt x="10800" y="21600"/>
                    </a:cubicBezTo>
                    <a:cubicBezTo>
                      <a:pt x="4836" y="21600"/>
                      <a:pt x="0" y="16764"/>
                      <a:pt x="0" y="10800"/>
                    </a:cubicBezTo>
                    <a:cubicBezTo>
                      <a:pt x="0" y="4835"/>
                      <a:pt x="4836" y="0"/>
                      <a:pt x="10800" y="0"/>
                    </a:cubicBezTo>
                    <a:close/>
                  </a:path>
                </a:pathLst>
              </a:custGeom>
              <a:solidFill>
                <a:srgbClr val="345294"/>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0" name="Shape 610"/>
              <p:cNvSpPr/>
              <p:nvPr/>
            </p:nvSpPr>
            <p:spPr>
              <a:xfrm>
                <a:off x="634769" y="450982"/>
                <a:ext cx="445010" cy="949366"/>
              </a:xfrm>
              <a:custGeom>
                <a:avLst/>
                <a:gdLst/>
                <a:ahLst/>
                <a:cxnLst>
                  <a:cxn ang="0">
                    <a:pos x="wd2" y="hd2"/>
                  </a:cxn>
                  <a:cxn ang="5400000">
                    <a:pos x="wd2" y="hd2"/>
                  </a:cxn>
                  <a:cxn ang="10800000">
                    <a:pos x="wd2" y="hd2"/>
                  </a:cxn>
                  <a:cxn ang="16200000">
                    <a:pos x="wd2" y="hd2"/>
                  </a:cxn>
                </a:cxnLst>
                <a:rect l="0" t="0" r="r" b="b"/>
                <a:pathLst>
                  <a:path w="21600" h="21600" extrusionOk="0">
                    <a:moveTo>
                      <a:pt x="14361"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2" y="3723"/>
                      <a:pt x="14374" y="4243"/>
                      <a:pt x="14374" y="5214"/>
                    </a:cubicBezTo>
                    <a:lnTo>
                      <a:pt x="14361" y="7077"/>
                    </a:lnTo>
                    <a:lnTo>
                      <a:pt x="21600" y="7077"/>
                    </a:lnTo>
                    <a:lnTo>
                      <a:pt x="20753" y="10800"/>
                    </a:lnTo>
                    <a:lnTo>
                      <a:pt x="14361" y="10800"/>
                    </a:lnTo>
                    <a:cubicBezTo>
                      <a:pt x="14361" y="10800"/>
                      <a:pt x="14361" y="21600"/>
                      <a:pt x="1436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093">
                  <a:defRPr sz="1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pic>
        <p:nvPicPr>
          <p:cNvPr id="613" name="Screen Shot 2015-10-16 at 7.57.09 AM.png"/>
          <p:cNvPicPr/>
          <p:nvPr/>
        </p:nvPicPr>
        <p:blipFill>
          <a:blip r:embed="rId4">
            <a:extLst/>
          </a:blip>
          <a:stretch>
            <a:fillRect/>
          </a:stretch>
        </p:blipFill>
        <p:spPr>
          <a:xfrm>
            <a:off x="19769620" y="5010601"/>
            <a:ext cx="2301779" cy="2262600"/>
          </a:xfrm>
          <a:prstGeom prst="rect">
            <a:avLst/>
          </a:prstGeom>
          <a:ln w="12700">
            <a:miter lim="400000"/>
          </a:ln>
        </p:spPr>
      </p:pic>
      <p:sp>
        <p:nvSpPr>
          <p:cNvPr id="614" name="Shape 614"/>
          <p:cNvSpPr/>
          <p:nvPr/>
        </p:nvSpPr>
        <p:spPr>
          <a:xfrm>
            <a:off x="7155173" y="8356377"/>
            <a:ext cx="5370816" cy="1697160"/>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6900" b="1" dirty="0">
                <a:solidFill>
                  <a:srgbClr val="0365C0"/>
                </a:solidFill>
                <a:latin typeface="Calibri"/>
                <a:ea typeface="Calibri"/>
                <a:cs typeface="Calibri"/>
                <a:sym typeface="Calibri"/>
              </a:rPr>
              <a:t>129</a:t>
            </a:r>
            <a:r>
              <a:rPr sz="6900" b="1" dirty="0">
                <a:solidFill>
                  <a:srgbClr val="0365C0"/>
                </a:solidFill>
                <a:latin typeface="Calibri"/>
                <a:ea typeface="Calibri"/>
                <a:cs typeface="Calibri"/>
                <a:sym typeface="Calibri"/>
              </a:rPr>
              <a:t> MILHÕES </a:t>
            </a:r>
            <a:endParaRPr b="1" dirty="0">
              <a:latin typeface="Calibri"/>
              <a:ea typeface="Calibri"/>
              <a:cs typeface="Calibri"/>
              <a:sym typeface="Calibri"/>
            </a:endParaRPr>
          </a:p>
          <a:p>
            <a:pPr lvl="0">
              <a:lnSpc>
                <a:spcPct val="90000"/>
              </a:lnSpc>
              <a:defRPr sz="1800"/>
            </a:pPr>
            <a:r>
              <a:rPr sz="3700" b="1" dirty="0">
                <a:solidFill>
                  <a:srgbClr val="0365C0"/>
                </a:solidFill>
                <a:latin typeface="Calibri"/>
                <a:ea typeface="Calibri"/>
                <a:cs typeface="Calibri"/>
                <a:sym typeface="Calibri"/>
              </a:rPr>
              <a:t>De </a:t>
            </a:r>
            <a:r>
              <a:rPr sz="3700" b="1" dirty="0" err="1">
                <a:solidFill>
                  <a:srgbClr val="0365C0"/>
                </a:solidFill>
                <a:latin typeface="Calibri"/>
                <a:ea typeface="Calibri"/>
                <a:cs typeface="Calibri"/>
                <a:sym typeface="Calibri"/>
              </a:rPr>
              <a:t>pessoas</a:t>
            </a:r>
            <a:r>
              <a:rPr sz="3700" b="1" dirty="0">
                <a:solidFill>
                  <a:srgbClr val="0365C0"/>
                </a:solidFill>
                <a:latin typeface="Calibri"/>
                <a:ea typeface="Calibri"/>
                <a:cs typeface="Calibri"/>
                <a:sym typeface="Calibri"/>
              </a:rPr>
              <a:t> </a:t>
            </a:r>
            <a:r>
              <a:rPr sz="3700" b="1" dirty="0" err="1">
                <a:solidFill>
                  <a:srgbClr val="0365C0"/>
                </a:solidFill>
                <a:latin typeface="Calibri"/>
                <a:ea typeface="Calibri"/>
                <a:cs typeface="Calibri"/>
                <a:sym typeface="Calibri"/>
              </a:rPr>
              <a:t>impactadas</a:t>
            </a:r>
            <a:endParaRPr sz="3700" b="1" dirty="0">
              <a:solidFill>
                <a:srgbClr val="0365C0"/>
              </a:solidFill>
              <a:latin typeface="Calibri"/>
              <a:ea typeface="Calibri"/>
              <a:cs typeface="Calibri"/>
              <a:sym typeface="Calibri"/>
            </a:endParaRPr>
          </a:p>
        </p:txBody>
      </p:sp>
      <p:sp>
        <p:nvSpPr>
          <p:cNvPr id="615" name="Shape 615"/>
          <p:cNvSpPr/>
          <p:nvPr/>
        </p:nvSpPr>
        <p:spPr>
          <a:xfrm>
            <a:off x="20402337" y="7289582"/>
            <a:ext cx="1036296" cy="736899"/>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lvl1pPr>
              <a:lnSpc>
                <a:spcPct val="90000"/>
              </a:lnSpc>
              <a:defRPr sz="4000" b="1">
                <a:latin typeface="Calibri"/>
                <a:ea typeface="Calibri"/>
                <a:cs typeface="Calibri"/>
                <a:sym typeface="Calibri"/>
              </a:defRPr>
            </a:lvl1pPr>
          </a:lstStyle>
          <a:p>
            <a:pPr lvl="0">
              <a:defRPr sz="1800" b="0"/>
            </a:pPr>
            <a:r>
              <a:rPr sz="3700"/>
              <a:t>PDV</a:t>
            </a:r>
          </a:p>
        </p:txBody>
      </p:sp>
      <p:pic>
        <p:nvPicPr>
          <p:cNvPr id="616" name="imgres-1.jpg"/>
          <p:cNvPicPr/>
          <p:nvPr/>
        </p:nvPicPr>
        <p:blipFill>
          <a:blip r:embed="rId5">
            <a:extLst/>
          </a:blip>
          <a:stretch>
            <a:fillRect/>
          </a:stretch>
        </p:blipFill>
        <p:spPr>
          <a:xfrm>
            <a:off x="14127425" y="5043716"/>
            <a:ext cx="3532920" cy="2602493"/>
          </a:xfrm>
          <a:prstGeom prst="rect">
            <a:avLst/>
          </a:prstGeom>
          <a:ln w="12700">
            <a:miter lim="400000"/>
          </a:ln>
        </p:spPr>
      </p:pic>
      <p:sp>
        <p:nvSpPr>
          <p:cNvPr id="617" name="Shape 617"/>
          <p:cNvSpPr/>
          <p:nvPr/>
        </p:nvSpPr>
        <p:spPr>
          <a:xfrm>
            <a:off x="13430780" y="8356377"/>
            <a:ext cx="4926253" cy="1687928"/>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6900" b="1" dirty="0">
                <a:solidFill>
                  <a:srgbClr val="0365C0"/>
                </a:solidFill>
                <a:latin typeface="Calibri"/>
                <a:ea typeface="Calibri"/>
                <a:cs typeface="Calibri"/>
                <a:sym typeface="Calibri"/>
              </a:rPr>
              <a:t>3</a:t>
            </a:r>
            <a:r>
              <a:rPr sz="6900" b="1" dirty="0">
                <a:solidFill>
                  <a:srgbClr val="0365C0"/>
                </a:solidFill>
                <a:latin typeface="Calibri"/>
                <a:ea typeface="Calibri"/>
                <a:cs typeface="Calibri"/>
                <a:sym typeface="Calibri"/>
              </a:rPr>
              <a:t> MILHÕES </a:t>
            </a:r>
            <a:endParaRPr b="1" dirty="0">
              <a:latin typeface="Calibri"/>
              <a:ea typeface="Calibri"/>
              <a:cs typeface="Calibri"/>
              <a:sym typeface="Calibri"/>
            </a:endParaRPr>
          </a:p>
          <a:p>
            <a:pPr lvl="0">
              <a:lnSpc>
                <a:spcPct val="90000"/>
              </a:lnSpc>
              <a:defRPr sz="1800"/>
            </a:pPr>
            <a:r>
              <a:rPr sz="3700" b="1" dirty="0">
                <a:solidFill>
                  <a:srgbClr val="0365C0"/>
                </a:solidFill>
                <a:latin typeface="Calibri"/>
                <a:ea typeface="Calibri"/>
                <a:cs typeface="Calibri"/>
                <a:sym typeface="Calibri"/>
              </a:rPr>
              <a:t>De </a:t>
            </a:r>
            <a:r>
              <a:rPr sz="3700" b="1" dirty="0" err="1">
                <a:solidFill>
                  <a:srgbClr val="0365C0"/>
                </a:solidFill>
                <a:latin typeface="Calibri"/>
                <a:ea typeface="Calibri"/>
                <a:cs typeface="Calibri"/>
                <a:sym typeface="Calibri"/>
              </a:rPr>
              <a:t>pessoas</a:t>
            </a:r>
            <a:r>
              <a:rPr sz="3700" b="1" dirty="0">
                <a:solidFill>
                  <a:srgbClr val="0365C0"/>
                </a:solidFill>
                <a:latin typeface="Calibri"/>
                <a:ea typeface="Calibri"/>
                <a:cs typeface="Calibri"/>
                <a:sym typeface="Calibri"/>
              </a:rPr>
              <a:t> </a:t>
            </a:r>
            <a:r>
              <a:rPr sz="3700" b="1" dirty="0" err="1">
                <a:solidFill>
                  <a:srgbClr val="0365C0"/>
                </a:solidFill>
                <a:latin typeface="Calibri"/>
                <a:ea typeface="Calibri"/>
                <a:cs typeface="Calibri"/>
                <a:sym typeface="Calibri"/>
              </a:rPr>
              <a:t>impactadas</a:t>
            </a:r>
            <a:endParaRPr sz="3700" b="1" dirty="0">
              <a:solidFill>
                <a:srgbClr val="0365C0"/>
              </a:solidFill>
              <a:latin typeface="Calibri"/>
              <a:ea typeface="Calibri"/>
              <a:cs typeface="Calibri"/>
              <a:sym typeface="Calibri"/>
            </a:endParaRPr>
          </a:p>
        </p:txBody>
      </p:sp>
      <p:sp>
        <p:nvSpPr>
          <p:cNvPr id="21" name="Shape 617"/>
          <p:cNvSpPr/>
          <p:nvPr/>
        </p:nvSpPr>
        <p:spPr>
          <a:xfrm>
            <a:off x="18650905" y="8354056"/>
            <a:ext cx="5169907" cy="2657424"/>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6900" b="1" dirty="0">
                <a:solidFill>
                  <a:srgbClr val="0365C0"/>
                </a:solidFill>
                <a:latin typeface="Calibri"/>
                <a:ea typeface="Calibri"/>
                <a:cs typeface="Calibri"/>
                <a:sym typeface="Calibri"/>
              </a:rPr>
              <a:t>250 MILHÕES</a:t>
            </a:r>
          </a:p>
          <a:p>
            <a:pPr>
              <a:lnSpc>
                <a:spcPct val="90000"/>
              </a:lnSpc>
              <a:defRPr sz="1800"/>
            </a:pPr>
            <a:r>
              <a:rPr lang="en-US" sz="3700" b="1" dirty="0">
                <a:solidFill>
                  <a:srgbClr val="0365C0"/>
                </a:solidFill>
                <a:latin typeface="Calibri"/>
                <a:ea typeface="Calibri"/>
                <a:cs typeface="Calibri"/>
                <a:sym typeface="Calibri"/>
              </a:rPr>
              <a:t>De </a:t>
            </a:r>
            <a:r>
              <a:rPr lang="en-US" sz="3700" b="1" dirty="0" err="1">
                <a:solidFill>
                  <a:srgbClr val="0365C0"/>
                </a:solidFill>
                <a:latin typeface="Calibri"/>
                <a:ea typeface="Calibri"/>
                <a:cs typeface="Calibri"/>
                <a:sym typeface="Calibri"/>
              </a:rPr>
              <a:t>pessoas</a:t>
            </a:r>
            <a:r>
              <a:rPr lang="en-US" sz="3700" b="1" dirty="0">
                <a:solidFill>
                  <a:srgbClr val="0365C0"/>
                </a:solidFill>
                <a:latin typeface="Calibri"/>
                <a:ea typeface="Calibri"/>
                <a:cs typeface="Calibri"/>
                <a:sym typeface="Calibri"/>
              </a:rPr>
              <a:t> </a:t>
            </a:r>
            <a:r>
              <a:rPr lang="en-US" sz="3700" b="1" dirty="0" err="1">
                <a:solidFill>
                  <a:srgbClr val="0365C0"/>
                </a:solidFill>
                <a:latin typeface="Calibri"/>
                <a:ea typeface="Calibri"/>
                <a:cs typeface="Calibri"/>
                <a:sym typeface="Calibri"/>
              </a:rPr>
              <a:t>impactadas</a:t>
            </a:r>
            <a:endParaRPr lang="en-US" sz="3700" b="1" dirty="0">
              <a:solidFill>
                <a:srgbClr val="0365C0"/>
              </a:solidFill>
              <a:latin typeface="Calibri"/>
              <a:ea typeface="Calibri"/>
              <a:cs typeface="Calibri"/>
              <a:sym typeface="Calibri"/>
            </a:endParaRPr>
          </a:p>
          <a:p>
            <a:pPr lvl="0">
              <a:lnSpc>
                <a:spcPct val="90000"/>
              </a:lnSpc>
              <a:defRPr sz="1800"/>
            </a:pPr>
            <a:endParaRPr lang="pt-BR" sz="6900" b="1" dirty="0">
              <a:solidFill>
                <a:srgbClr val="0365C0"/>
              </a:solidFill>
              <a:latin typeface="Calibri"/>
              <a:ea typeface="Calibri"/>
              <a:cs typeface="Calibri"/>
              <a:sym typeface="Calibri"/>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2618237" y="358862"/>
            <a:ext cx="18969167" cy="20947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8800" b="1" spc="-421" dirty="0">
                <a:solidFill>
                  <a:srgbClr val="C82506"/>
                </a:solidFill>
                <a:latin typeface="Calibri"/>
                <a:ea typeface="Calibri"/>
                <a:cs typeface="Calibri"/>
                <a:sym typeface="Calibri"/>
              </a:rPr>
              <a:t>E com cobertura em todas as </a:t>
            </a:r>
            <a:r>
              <a:rPr lang="pt-BR" sz="16600" b="1" spc="-421" dirty="0">
                <a:solidFill>
                  <a:srgbClr val="C82506"/>
                </a:solidFill>
                <a:latin typeface="Calibri"/>
                <a:ea typeface="Calibri"/>
                <a:cs typeface="Calibri"/>
                <a:sym typeface="Calibri"/>
              </a:rPr>
              <a:t>regiões!</a:t>
            </a:r>
          </a:p>
        </p:txBody>
      </p:sp>
      <p:grpSp>
        <p:nvGrpSpPr>
          <p:cNvPr id="603" name="Group 603"/>
          <p:cNvGrpSpPr/>
          <p:nvPr/>
        </p:nvGrpSpPr>
        <p:grpSpPr>
          <a:xfrm>
            <a:off x="6569726" y="3305979"/>
            <a:ext cx="2628691" cy="2604565"/>
            <a:chOff x="0" y="0"/>
            <a:chExt cx="4590497" cy="4590497"/>
          </a:xfrm>
        </p:grpSpPr>
        <p:sp>
          <p:nvSpPr>
            <p:cNvPr id="601" name="Shape 601"/>
            <p:cNvSpPr/>
            <p:nvPr/>
          </p:nvSpPr>
          <p:spPr>
            <a:xfrm>
              <a:off x="0" y="0"/>
              <a:ext cx="4590498" cy="45904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endParaRPr/>
            </a:p>
          </p:txBody>
        </p:sp>
        <p:pic>
          <p:nvPicPr>
            <p:cNvPr id="602" name="nova_Marca_Globo.jpg"/>
            <p:cNvPicPr/>
            <p:nvPr/>
          </p:nvPicPr>
          <p:blipFill>
            <a:blip r:embed="rId2">
              <a:extLst/>
            </a:blip>
            <a:stretch>
              <a:fillRect/>
            </a:stretch>
          </p:blipFill>
          <p:spPr>
            <a:xfrm>
              <a:off x="579171" y="578336"/>
              <a:ext cx="3464338" cy="3466007"/>
            </a:xfrm>
            <a:prstGeom prst="rect">
              <a:avLst/>
            </a:prstGeom>
            <a:ln w="12700" cap="flat">
              <a:noFill/>
              <a:miter lim="400000"/>
            </a:ln>
            <a:effectLst/>
          </p:spPr>
        </p:pic>
      </p:grpSp>
      <p:sp>
        <p:nvSpPr>
          <p:cNvPr id="604" name="Shape 604"/>
          <p:cNvSpPr/>
          <p:nvPr/>
        </p:nvSpPr>
        <p:spPr>
          <a:xfrm>
            <a:off x="6287369" y="5910545"/>
            <a:ext cx="3193405" cy="773832"/>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sz="4000" b="1" dirty="0">
                <a:solidFill>
                  <a:srgbClr val="0365C0"/>
                </a:solidFill>
                <a:latin typeface="Calibri"/>
                <a:ea typeface="Calibri"/>
                <a:cs typeface="Calibri"/>
                <a:sym typeface="Calibri"/>
              </a:rPr>
              <a:t>19</a:t>
            </a:r>
            <a:r>
              <a:rPr lang="pt-BR" sz="4000" b="1" dirty="0">
                <a:solidFill>
                  <a:srgbClr val="0365C0"/>
                </a:solidFill>
                <a:latin typeface="Calibri"/>
                <a:ea typeface="Calibri"/>
                <a:cs typeface="Calibri"/>
                <a:sym typeface="Calibri"/>
              </a:rPr>
              <a:t>7</a:t>
            </a:r>
            <a:r>
              <a:rPr sz="4000" b="1" dirty="0">
                <a:solidFill>
                  <a:srgbClr val="0365C0"/>
                </a:solidFill>
                <a:latin typeface="Calibri"/>
                <a:ea typeface="Calibri"/>
                <a:cs typeface="Calibri"/>
                <a:sym typeface="Calibri"/>
              </a:rPr>
              <a:t> MILHÕES </a:t>
            </a:r>
            <a:endParaRPr sz="1100" b="1" dirty="0">
              <a:latin typeface="Calibri"/>
              <a:ea typeface="Calibri"/>
              <a:cs typeface="Calibri"/>
              <a:sym typeface="Calibri"/>
            </a:endParaRPr>
          </a:p>
        </p:txBody>
      </p:sp>
      <p:grpSp>
        <p:nvGrpSpPr>
          <p:cNvPr id="612" name="Group 612"/>
          <p:cNvGrpSpPr/>
          <p:nvPr/>
        </p:nvGrpSpPr>
        <p:grpSpPr>
          <a:xfrm>
            <a:off x="11198608" y="3101968"/>
            <a:ext cx="2569979" cy="2693685"/>
            <a:chOff x="576555" y="0"/>
            <a:chExt cx="3677645" cy="3565788"/>
          </a:xfrm>
        </p:grpSpPr>
        <p:pic>
          <p:nvPicPr>
            <p:cNvPr id="605" name="Screen Shot 2015-10-16 at 7.53.59 AM.png"/>
            <p:cNvPicPr/>
            <p:nvPr/>
          </p:nvPicPr>
          <p:blipFill>
            <a:blip r:embed="rId3">
              <a:extLst/>
            </a:blip>
            <a:stretch>
              <a:fillRect/>
            </a:stretch>
          </p:blipFill>
          <p:spPr>
            <a:xfrm>
              <a:off x="1343150" y="0"/>
              <a:ext cx="2098035" cy="2049804"/>
            </a:xfrm>
            <a:prstGeom prst="rect">
              <a:avLst/>
            </a:prstGeom>
            <a:ln w="12700" cap="flat">
              <a:noFill/>
              <a:miter lim="400000"/>
            </a:ln>
            <a:effectLst/>
          </p:spPr>
        </p:pic>
        <p:grpSp>
          <p:nvGrpSpPr>
            <p:cNvPr id="608" name="Group 608"/>
            <p:cNvGrpSpPr/>
            <p:nvPr/>
          </p:nvGrpSpPr>
          <p:grpSpPr>
            <a:xfrm>
              <a:off x="2495584" y="1807178"/>
              <a:ext cx="1758617" cy="1758611"/>
              <a:chOff x="0" y="0"/>
              <a:chExt cx="1758616" cy="1758609"/>
            </a:xfrm>
          </p:grpSpPr>
          <p:sp>
            <p:nvSpPr>
              <p:cNvPr id="606" name="Shape 606"/>
              <p:cNvSpPr/>
              <p:nvPr/>
            </p:nvSpPr>
            <p:spPr>
              <a:xfrm>
                <a:off x="0" y="0"/>
                <a:ext cx="1758617" cy="17586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rgbClr val="C9302A"/>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7" name="Shape 607"/>
              <p:cNvSpPr/>
              <p:nvPr/>
            </p:nvSpPr>
            <p:spPr>
              <a:xfrm>
                <a:off x="397981" y="408574"/>
                <a:ext cx="982353" cy="981347"/>
              </a:xfrm>
              <a:custGeom>
                <a:avLst/>
                <a:gdLst/>
                <a:ahLst/>
                <a:cxnLst>
                  <a:cxn ang="0">
                    <a:pos x="wd2" y="hd2"/>
                  </a:cxn>
                  <a:cxn ang="5400000">
                    <a:pos x="wd2" y="hd2"/>
                  </a:cxn>
                  <a:cxn ang="10800000">
                    <a:pos x="wd2" y="hd2"/>
                  </a:cxn>
                  <a:cxn ang="16200000">
                    <a:pos x="wd2" y="hd2"/>
                  </a:cxn>
                </a:cxnLst>
                <a:rect l="0" t="0" r="r" b="b"/>
                <a:pathLst>
                  <a:path w="21600" h="21600" extrusionOk="0">
                    <a:moveTo>
                      <a:pt x="10303" y="6819"/>
                    </a:moveTo>
                    <a:cubicBezTo>
                      <a:pt x="10141" y="6819"/>
                      <a:pt x="10015" y="6774"/>
                      <a:pt x="9928" y="6681"/>
                    </a:cubicBezTo>
                    <a:cubicBezTo>
                      <a:pt x="9840" y="6589"/>
                      <a:pt x="9797" y="6460"/>
                      <a:pt x="9797" y="6291"/>
                    </a:cubicBezTo>
                    <a:lnTo>
                      <a:pt x="9797" y="3550"/>
                    </a:lnTo>
                    <a:cubicBezTo>
                      <a:pt x="9797" y="3416"/>
                      <a:pt x="9844" y="3306"/>
                      <a:pt x="9937" y="3225"/>
                    </a:cubicBezTo>
                    <a:cubicBezTo>
                      <a:pt x="10032" y="3141"/>
                      <a:pt x="10153" y="3099"/>
                      <a:pt x="10303" y="3099"/>
                    </a:cubicBezTo>
                    <a:cubicBezTo>
                      <a:pt x="10466" y="3099"/>
                      <a:pt x="10537" y="3141"/>
                      <a:pt x="10636" y="3225"/>
                    </a:cubicBezTo>
                    <a:cubicBezTo>
                      <a:pt x="10737" y="3306"/>
                      <a:pt x="10787" y="3416"/>
                      <a:pt x="10787" y="3550"/>
                    </a:cubicBezTo>
                    <a:lnTo>
                      <a:pt x="10787" y="6291"/>
                    </a:lnTo>
                    <a:cubicBezTo>
                      <a:pt x="10787" y="6456"/>
                      <a:pt x="10738" y="6585"/>
                      <a:pt x="10639" y="6681"/>
                    </a:cubicBezTo>
                    <a:cubicBezTo>
                      <a:pt x="10541" y="6774"/>
                      <a:pt x="10470" y="6819"/>
                      <a:pt x="10303" y="6819"/>
                    </a:cubicBezTo>
                    <a:close/>
                    <a:moveTo>
                      <a:pt x="5889" y="19624"/>
                    </a:moveTo>
                    <a:lnTo>
                      <a:pt x="4903" y="19624"/>
                    </a:lnTo>
                    <a:lnTo>
                      <a:pt x="4903" y="12751"/>
                    </a:lnTo>
                    <a:lnTo>
                      <a:pt x="3934" y="12751"/>
                    </a:lnTo>
                    <a:lnTo>
                      <a:pt x="3934" y="11771"/>
                    </a:lnTo>
                    <a:lnTo>
                      <a:pt x="6887" y="11771"/>
                    </a:lnTo>
                    <a:lnTo>
                      <a:pt x="6887" y="12751"/>
                    </a:lnTo>
                    <a:lnTo>
                      <a:pt x="5889" y="12751"/>
                    </a:lnTo>
                    <a:cubicBezTo>
                      <a:pt x="5889" y="12751"/>
                      <a:pt x="5889" y="19624"/>
                      <a:pt x="5889" y="19624"/>
                    </a:cubicBezTo>
                    <a:close/>
                    <a:moveTo>
                      <a:pt x="8785" y="18919"/>
                    </a:moveTo>
                    <a:cubicBezTo>
                      <a:pt x="8595" y="19135"/>
                      <a:pt x="8397" y="19360"/>
                      <a:pt x="8192" y="19476"/>
                    </a:cubicBezTo>
                    <a:cubicBezTo>
                      <a:pt x="7987" y="19590"/>
                      <a:pt x="7787" y="19645"/>
                      <a:pt x="7594" y="19645"/>
                    </a:cubicBezTo>
                    <a:cubicBezTo>
                      <a:pt x="7356" y="19645"/>
                      <a:pt x="7178" y="19565"/>
                      <a:pt x="7057" y="19407"/>
                    </a:cubicBezTo>
                    <a:cubicBezTo>
                      <a:pt x="6937" y="19245"/>
                      <a:pt x="6845" y="19010"/>
                      <a:pt x="6845" y="18691"/>
                    </a:cubicBezTo>
                    <a:lnTo>
                      <a:pt x="6845" y="13758"/>
                    </a:lnTo>
                    <a:lnTo>
                      <a:pt x="7843" y="13758"/>
                    </a:lnTo>
                    <a:lnTo>
                      <a:pt x="7843" y="18323"/>
                    </a:lnTo>
                    <a:cubicBezTo>
                      <a:pt x="7843" y="18449"/>
                      <a:pt x="7865" y="18540"/>
                      <a:pt x="7907" y="18596"/>
                    </a:cubicBezTo>
                    <a:cubicBezTo>
                      <a:pt x="7952" y="18653"/>
                      <a:pt x="8022" y="18681"/>
                      <a:pt x="8118" y="18681"/>
                    </a:cubicBezTo>
                    <a:cubicBezTo>
                      <a:pt x="8192" y="18681"/>
                      <a:pt x="8351" y="18644"/>
                      <a:pt x="8466" y="18569"/>
                    </a:cubicBezTo>
                    <a:cubicBezTo>
                      <a:pt x="8582" y="18492"/>
                      <a:pt x="8749" y="18398"/>
                      <a:pt x="8846" y="18284"/>
                    </a:cubicBezTo>
                    <a:lnTo>
                      <a:pt x="8846" y="13758"/>
                    </a:lnTo>
                    <a:lnTo>
                      <a:pt x="9814" y="13758"/>
                    </a:lnTo>
                    <a:lnTo>
                      <a:pt x="9814" y="19627"/>
                    </a:lnTo>
                    <a:lnTo>
                      <a:pt x="8785" y="19627"/>
                    </a:lnTo>
                    <a:cubicBezTo>
                      <a:pt x="8785" y="19627"/>
                      <a:pt x="8785" y="18919"/>
                      <a:pt x="8785" y="18919"/>
                    </a:cubicBezTo>
                    <a:close/>
                    <a:moveTo>
                      <a:pt x="12779" y="15039"/>
                    </a:moveTo>
                    <a:cubicBezTo>
                      <a:pt x="12779" y="14856"/>
                      <a:pt x="12651" y="14717"/>
                      <a:pt x="12579" y="14622"/>
                    </a:cubicBezTo>
                    <a:cubicBezTo>
                      <a:pt x="12504" y="14530"/>
                      <a:pt x="12397" y="14483"/>
                      <a:pt x="12259" y="14483"/>
                    </a:cubicBezTo>
                    <a:cubicBezTo>
                      <a:pt x="12185" y="14483"/>
                      <a:pt x="12112" y="14499"/>
                      <a:pt x="12040" y="14537"/>
                    </a:cubicBezTo>
                    <a:cubicBezTo>
                      <a:pt x="11969" y="14571"/>
                      <a:pt x="11837" y="14627"/>
                      <a:pt x="11767" y="14702"/>
                    </a:cubicBezTo>
                    <a:lnTo>
                      <a:pt x="11767" y="18540"/>
                    </a:lnTo>
                    <a:cubicBezTo>
                      <a:pt x="11849" y="18627"/>
                      <a:pt x="11993" y="18693"/>
                      <a:pt x="12072" y="18730"/>
                    </a:cubicBezTo>
                    <a:cubicBezTo>
                      <a:pt x="12152" y="18768"/>
                      <a:pt x="12233" y="18788"/>
                      <a:pt x="12320" y="18788"/>
                    </a:cubicBezTo>
                    <a:cubicBezTo>
                      <a:pt x="12447" y="18788"/>
                      <a:pt x="12539" y="18751"/>
                      <a:pt x="12598" y="18674"/>
                    </a:cubicBezTo>
                    <a:cubicBezTo>
                      <a:pt x="12657" y="18598"/>
                      <a:pt x="12779" y="18475"/>
                      <a:pt x="12779" y="18302"/>
                    </a:cubicBezTo>
                    <a:cubicBezTo>
                      <a:pt x="12779" y="18302"/>
                      <a:pt x="12779" y="15039"/>
                      <a:pt x="12779" y="15039"/>
                    </a:cubicBezTo>
                    <a:close/>
                    <a:moveTo>
                      <a:pt x="12807" y="19635"/>
                    </a:moveTo>
                    <a:cubicBezTo>
                      <a:pt x="12604" y="19635"/>
                      <a:pt x="12424" y="19596"/>
                      <a:pt x="12268" y="19518"/>
                    </a:cubicBezTo>
                    <a:cubicBezTo>
                      <a:pt x="12111" y="19439"/>
                      <a:pt x="11963" y="19318"/>
                      <a:pt x="11829" y="19151"/>
                    </a:cubicBezTo>
                    <a:lnTo>
                      <a:pt x="11829" y="19565"/>
                    </a:lnTo>
                    <a:lnTo>
                      <a:pt x="10789" y="19565"/>
                    </a:lnTo>
                    <a:lnTo>
                      <a:pt x="10789" y="11772"/>
                    </a:lnTo>
                    <a:lnTo>
                      <a:pt x="11767" y="11772"/>
                    </a:lnTo>
                    <a:lnTo>
                      <a:pt x="11767" y="14130"/>
                    </a:lnTo>
                    <a:cubicBezTo>
                      <a:pt x="11906" y="13966"/>
                      <a:pt x="12115" y="13839"/>
                      <a:pt x="12269" y="13753"/>
                    </a:cubicBezTo>
                    <a:cubicBezTo>
                      <a:pt x="12426" y="13668"/>
                      <a:pt x="12584" y="13625"/>
                      <a:pt x="12744" y="13625"/>
                    </a:cubicBezTo>
                    <a:cubicBezTo>
                      <a:pt x="13069" y="13625"/>
                      <a:pt x="13319" y="13741"/>
                      <a:pt x="13489" y="13971"/>
                    </a:cubicBezTo>
                    <a:cubicBezTo>
                      <a:pt x="13662" y="14200"/>
                      <a:pt x="13747" y="14537"/>
                      <a:pt x="13747" y="14979"/>
                    </a:cubicBezTo>
                    <a:lnTo>
                      <a:pt x="13747" y="18451"/>
                    </a:lnTo>
                    <a:cubicBezTo>
                      <a:pt x="13747" y="18833"/>
                      <a:pt x="13667" y="19125"/>
                      <a:pt x="13505" y="19330"/>
                    </a:cubicBezTo>
                    <a:cubicBezTo>
                      <a:pt x="13346" y="19534"/>
                      <a:pt x="13110" y="19635"/>
                      <a:pt x="12807" y="19635"/>
                    </a:cubicBezTo>
                    <a:close/>
                    <a:moveTo>
                      <a:pt x="16632" y="15888"/>
                    </a:moveTo>
                    <a:lnTo>
                      <a:pt x="16632" y="15704"/>
                    </a:lnTo>
                    <a:cubicBezTo>
                      <a:pt x="16632" y="15488"/>
                      <a:pt x="16597" y="14878"/>
                      <a:pt x="16527" y="14788"/>
                    </a:cubicBezTo>
                    <a:cubicBezTo>
                      <a:pt x="16459" y="14692"/>
                      <a:pt x="16346" y="14645"/>
                      <a:pt x="16195" y="14645"/>
                    </a:cubicBezTo>
                    <a:cubicBezTo>
                      <a:pt x="16036" y="14645"/>
                      <a:pt x="15922" y="14692"/>
                      <a:pt x="15852" y="14788"/>
                    </a:cubicBezTo>
                    <a:cubicBezTo>
                      <a:pt x="15782" y="14878"/>
                      <a:pt x="15750" y="15488"/>
                      <a:pt x="15750" y="15704"/>
                    </a:cubicBezTo>
                    <a:lnTo>
                      <a:pt x="15750" y="15888"/>
                    </a:lnTo>
                    <a:cubicBezTo>
                      <a:pt x="15750" y="15888"/>
                      <a:pt x="16632" y="15888"/>
                      <a:pt x="16632" y="15888"/>
                    </a:cubicBezTo>
                    <a:close/>
                    <a:moveTo>
                      <a:pt x="16162" y="19625"/>
                    </a:moveTo>
                    <a:cubicBezTo>
                      <a:pt x="15715" y="19625"/>
                      <a:pt x="15361" y="19483"/>
                      <a:pt x="15105" y="19200"/>
                    </a:cubicBezTo>
                    <a:cubicBezTo>
                      <a:pt x="14849" y="18918"/>
                      <a:pt x="14718" y="18528"/>
                      <a:pt x="14718" y="18029"/>
                    </a:cubicBezTo>
                    <a:lnTo>
                      <a:pt x="14718" y="15710"/>
                    </a:lnTo>
                    <a:cubicBezTo>
                      <a:pt x="14718" y="15266"/>
                      <a:pt x="14861" y="14447"/>
                      <a:pt x="15144" y="14166"/>
                    </a:cubicBezTo>
                    <a:cubicBezTo>
                      <a:pt x="15427" y="13882"/>
                      <a:pt x="15790" y="13743"/>
                      <a:pt x="16237" y="13743"/>
                    </a:cubicBezTo>
                    <a:cubicBezTo>
                      <a:pt x="16695" y="13743"/>
                      <a:pt x="17046" y="13873"/>
                      <a:pt x="17292" y="14133"/>
                    </a:cubicBezTo>
                    <a:cubicBezTo>
                      <a:pt x="17538" y="14395"/>
                      <a:pt x="17659" y="15223"/>
                      <a:pt x="17659" y="15710"/>
                    </a:cubicBezTo>
                    <a:lnTo>
                      <a:pt x="17659" y="16690"/>
                    </a:lnTo>
                    <a:lnTo>
                      <a:pt x="15750" y="16690"/>
                    </a:lnTo>
                    <a:lnTo>
                      <a:pt x="15750" y="17999"/>
                    </a:lnTo>
                    <a:cubicBezTo>
                      <a:pt x="15750" y="18272"/>
                      <a:pt x="15781" y="18459"/>
                      <a:pt x="15846" y="18566"/>
                    </a:cubicBezTo>
                    <a:cubicBezTo>
                      <a:pt x="15913" y="18670"/>
                      <a:pt x="16026" y="18721"/>
                      <a:pt x="16185" y="18721"/>
                    </a:cubicBezTo>
                    <a:cubicBezTo>
                      <a:pt x="16351" y="18721"/>
                      <a:pt x="16467" y="18677"/>
                      <a:pt x="16533" y="18588"/>
                    </a:cubicBezTo>
                    <a:cubicBezTo>
                      <a:pt x="16597" y="18500"/>
                      <a:pt x="16632" y="18304"/>
                      <a:pt x="16632" y="17999"/>
                    </a:cubicBezTo>
                    <a:lnTo>
                      <a:pt x="16632" y="17765"/>
                    </a:lnTo>
                    <a:lnTo>
                      <a:pt x="17659" y="17765"/>
                    </a:lnTo>
                    <a:lnTo>
                      <a:pt x="17659" y="18029"/>
                    </a:lnTo>
                    <a:cubicBezTo>
                      <a:pt x="17659" y="18559"/>
                      <a:pt x="17536" y="18957"/>
                      <a:pt x="17283" y="19226"/>
                    </a:cubicBezTo>
                    <a:cubicBezTo>
                      <a:pt x="17034" y="19492"/>
                      <a:pt x="16660" y="19625"/>
                      <a:pt x="16162" y="19625"/>
                    </a:cubicBezTo>
                    <a:close/>
                    <a:moveTo>
                      <a:pt x="21600" y="13831"/>
                    </a:moveTo>
                    <a:cubicBezTo>
                      <a:pt x="21600" y="11603"/>
                      <a:pt x="19834" y="9797"/>
                      <a:pt x="17655" y="9797"/>
                    </a:cubicBezTo>
                    <a:lnTo>
                      <a:pt x="3946" y="9797"/>
                    </a:lnTo>
                    <a:cubicBezTo>
                      <a:pt x="1766" y="9797"/>
                      <a:pt x="0" y="11603"/>
                      <a:pt x="0" y="13831"/>
                    </a:cubicBezTo>
                    <a:lnTo>
                      <a:pt x="0" y="17566"/>
                    </a:lnTo>
                    <a:cubicBezTo>
                      <a:pt x="0" y="19793"/>
                      <a:pt x="1766" y="21600"/>
                      <a:pt x="3946" y="21600"/>
                    </a:cubicBezTo>
                    <a:lnTo>
                      <a:pt x="17655" y="21600"/>
                    </a:lnTo>
                    <a:cubicBezTo>
                      <a:pt x="19834" y="21600"/>
                      <a:pt x="21600" y="19793"/>
                      <a:pt x="21600" y="17566"/>
                    </a:cubicBezTo>
                    <a:cubicBezTo>
                      <a:pt x="21600" y="17566"/>
                      <a:pt x="21600" y="13831"/>
                      <a:pt x="21600" y="13831"/>
                    </a:cubicBezTo>
                    <a:close/>
                    <a:moveTo>
                      <a:pt x="15691" y="1943"/>
                    </a:moveTo>
                    <a:lnTo>
                      <a:pt x="14705" y="1943"/>
                    </a:lnTo>
                    <a:lnTo>
                      <a:pt x="14705" y="5879"/>
                    </a:lnTo>
                    <a:cubicBezTo>
                      <a:pt x="14591" y="6014"/>
                      <a:pt x="14464" y="6124"/>
                      <a:pt x="14327" y="6213"/>
                    </a:cubicBezTo>
                    <a:cubicBezTo>
                      <a:pt x="14188" y="6298"/>
                      <a:pt x="14073" y="6711"/>
                      <a:pt x="13983" y="6711"/>
                    </a:cubicBezTo>
                    <a:cubicBezTo>
                      <a:pt x="13868" y="6711"/>
                      <a:pt x="13845" y="6677"/>
                      <a:pt x="13794" y="6611"/>
                    </a:cubicBezTo>
                    <a:cubicBezTo>
                      <a:pt x="13743" y="6547"/>
                      <a:pt x="13715" y="6443"/>
                      <a:pt x="13715" y="6295"/>
                    </a:cubicBezTo>
                    <a:lnTo>
                      <a:pt x="13715" y="1943"/>
                    </a:lnTo>
                    <a:lnTo>
                      <a:pt x="12732" y="1943"/>
                    </a:lnTo>
                    <a:lnTo>
                      <a:pt x="12732" y="6720"/>
                    </a:lnTo>
                    <a:cubicBezTo>
                      <a:pt x="12732" y="7089"/>
                      <a:pt x="12804" y="7363"/>
                      <a:pt x="12947" y="7545"/>
                    </a:cubicBezTo>
                    <a:cubicBezTo>
                      <a:pt x="13092" y="7729"/>
                      <a:pt x="12999" y="7822"/>
                      <a:pt x="13284" y="7822"/>
                    </a:cubicBezTo>
                    <a:cubicBezTo>
                      <a:pt x="13516" y="7822"/>
                      <a:pt x="13753" y="7755"/>
                      <a:pt x="13998" y="7625"/>
                    </a:cubicBezTo>
                    <a:cubicBezTo>
                      <a:pt x="14244" y="7494"/>
                      <a:pt x="14480" y="6934"/>
                      <a:pt x="14705" y="6684"/>
                    </a:cubicBezTo>
                    <a:lnTo>
                      <a:pt x="14705" y="7731"/>
                    </a:lnTo>
                    <a:lnTo>
                      <a:pt x="15691" y="7731"/>
                    </a:lnTo>
                    <a:cubicBezTo>
                      <a:pt x="15691" y="7731"/>
                      <a:pt x="15691" y="1943"/>
                      <a:pt x="15691" y="1943"/>
                    </a:cubicBezTo>
                    <a:close/>
                    <a:moveTo>
                      <a:pt x="11764" y="3633"/>
                    </a:moveTo>
                    <a:cubicBezTo>
                      <a:pt x="11764" y="3162"/>
                      <a:pt x="11602" y="2776"/>
                      <a:pt x="11279" y="2479"/>
                    </a:cubicBezTo>
                    <a:cubicBezTo>
                      <a:pt x="10952" y="2183"/>
                      <a:pt x="10872" y="1941"/>
                      <a:pt x="10362" y="1941"/>
                    </a:cubicBezTo>
                    <a:cubicBezTo>
                      <a:pt x="9804" y="1941"/>
                      <a:pt x="9665" y="2175"/>
                      <a:pt x="9334" y="2455"/>
                    </a:cubicBezTo>
                    <a:cubicBezTo>
                      <a:pt x="9002" y="2741"/>
                      <a:pt x="8837" y="3121"/>
                      <a:pt x="8837" y="3596"/>
                    </a:cubicBezTo>
                    <a:lnTo>
                      <a:pt x="8837" y="6174"/>
                    </a:lnTo>
                    <a:cubicBezTo>
                      <a:pt x="8837" y="6697"/>
                      <a:pt x="8999" y="7113"/>
                      <a:pt x="9322" y="7425"/>
                    </a:cubicBezTo>
                    <a:cubicBezTo>
                      <a:pt x="9644" y="7731"/>
                      <a:pt x="9800" y="7886"/>
                      <a:pt x="10337" y="7886"/>
                    </a:cubicBezTo>
                    <a:cubicBezTo>
                      <a:pt x="10897" y="7886"/>
                      <a:pt x="10967" y="7736"/>
                      <a:pt x="11287" y="7438"/>
                    </a:cubicBezTo>
                    <a:cubicBezTo>
                      <a:pt x="11604" y="7139"/>
                      <a:pt x="11764" y="6727"/>
                      <a:pt x="11764" y="6199"/>
                    </a:cubicBezTo>
                    <a:cubicBezTo>
                      <a:pt x="11764" y="6199"/>
                      <a:pt x="11764" y="3633"/>
                      <a:pt x="11764" y="3633"/>
                    </a:cubicBezTo>
                    <a:close/>
                    <a:moveTo>
                      <a:pt x="7330" y="0"/>
                    </a:moveTo>
                    <a:lnTo>
                      <a:pt x="6473" y="3335"/>
                    </a:lnTo>
                    <a:lnTo>
                      <a:pt x="6386" y="3335"/>
                    </a:lnTo>
                    <a:lnTo>
                      <a:pt x="5486" y="0"/>
                    </a:lnTo>
                    <a:lnTo>
                      <a:pt x="4091" y="0"/>
                    </a:lnTo>
                    <a:lnTo>
                      <a:pt x="5863" y="5529"/>
                    </a:lnTo>
                    <a:lnTo>
                      <a:pt x="5863" y="7854"/>
                    </a:lnTo>
                    <a:lnTo>
                      <a:pt x="6880" y="7854"/>
                    </a:lnTo>
                    <a:lnTo>
                      <a:pt x="6880" y="5375"/>
                    </a:lnTo>
                    <a:lnTo>
                      <a:pt x="8737" y="0"/>
                    </a:lnTo>
                    <a:cubicBezTo>
                      <a:pt x="8737" y="0"/>
                      <a:pt x="7330" y="0"/>
                      <a:pt x="733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11" name="Group 611"/>
            <p:cNvGrpSpPr/>
            <p:nvPr/>
          </p:nvGrpSpPr>
          <p:grpSpPr>
            <a:xfrm>
              <a:off x="576555" y="1807178"/>
              <a:ext cx="1758614" cy="1758610"/>
              <a:chOff x="0" y="0"/>
              <a:chExt cx="1758613" cy="1758609"/>
            </a:xfrm>
          </p:grpSpPr>
          <p:sp>
            <p:nvSpPr>
              <p:cNvPr id="609" name="Shape 609"/>
              <p:cNvSpPr/>
              <p:nvPr/>
            </p:nvSpPr>
            <p:spPr>
              <a:xfrm>
                <a:off x="0" y="0"/>
                <a:ext cx="1758614" cy="17586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4"/>
                      <a:pt x="16765" y="21600"/>
                      <a:pt x="10800" y="21600"/>
                    </a:cubicBezTo>
                    <a:cubicBezTo>
                      <a:pt x="4836" y="21600"/>
                      <a:pt x="0" y="16764"/>
                      <a:pt x="0" y="10800"/>
                    </a:cubicBezTo>
                    <a:cubicBezTo>
                      <a:pt x="0" y="4835"/>
                      <a:pt x="4836" y="0"/>
                      <a:pt x="10800" y="0"/>
                    </a:cubicBezTo>
                    <a:close/>
                  </a:path>
                </a:pathLst>
              </a:custGeom>
              <a:solidFill>
                <a:srgbClr val="345294"/>
              </a:solidFill>
              <a:ln w="12700" cap="flat">
                <a:noFill/>
                <a:miter lim="400000"/>
              </a:ln>
              <a:effectLst/>
            </p:spPr>
            <p:txBody>
              <a:bodyPr wrap="square" lIns="38100" tIns="38100" rIns="38100" bIns="38100" numCol="1" anchor="ctr">
                <a:noAutofit/>
              </a:bodyPr>
              <a:lstStyle/>
              <a:p>
                <a:pPr defTabSz="457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0" name="Shape 610"/>
              <p:cNvSpPr/>
              <p:nvPr/>
            </p:nvSpPr>
            <p:spPr>
              <a:xfrm>
                <a:off x="634769" y="450982"/>
                <a:ext cx="445010" cy="949366"/>
              </a:xfrm>
              <a:custGeom>
                <a:avLst/>
                <a:gdLst/>
                <a:ahLst/>
                <a:cxnLst>
                  <a:cxn ang="0">
                    <a:pos x="wd2" y="hd2"/>
                  </a:cxn>
                  <a:cxn ang="5400000">
                    <a:pos x="wd2" y="hd2"/>
                  </a:cxn>
                  <a:cxn ang="10800000">
                    <a:pos x="wd2" y="hd2"/>
                  </a:cxn>
                  <a:cxn ang="16200000">
                    <a:pos x="wd2" y="hd2"/>
                  </a:cxn>
                </a:cxnLst>
                <a:rect l="0" t="0" r="r" b="b"/>
                <a:pathLst>
                  <a:path w="21600" h="21600" extrusionOk="0">
                    <a:moveTo>
                      <a:pt x="14361"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2" y="3723"/>
                      <a:pt x="14374" y="4243"/>
                      <a:pt x="14374" y="5214"/>
                    </a:cubicBezTo>
                    <a:lnTo>
                      <a:pt x="14361" y="7077"/>
                    </a:lnTo>
                    <a:lnTo>
                      <a:pt x="21600" y="7077"/>
                    </a:lnTo>
                    <a:lnTo>
                      <a:pt x="20753" y="10800"/>
                    </a:lnTo>
                    <a:lnTo>
                      <a:pt x="14361" y="10800"/>
                    </a:lnTo>
                    <a:cubicBezTo>
                      <a:pt x="14361" y="10800"/>
                      <a:pt x="14361" y="21600"/>
                      <a:pt x="1436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457093">
                  <a:defRPr sz="1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pic>
        <p:nvPicPr>
          <p:cNvPr id="613" name="Screen Shot 2015-10-16 at 7.57.09 AM.png"/>
          <p:cNvPicPr/>
          <p:nvPr/>
        </p:nvPicPr>
        <p:blipFill>
          <a:blip r:embed="rId4">
            <a:extLst/>
          </a:blip>
          <a:stretch>
            <a:fillRect/>
          </a:stretch>
        </p:blipFill>
        <p:spPr>
          <a:xfrm>
            <a:off x="19672556" y="3459209"/>
            <a:ext cx="2301779" cy="2262600"/>
          </a:xfrm>
          <a:prstGeom prst="rect">
            <a:avLst/>
          </a:prstGeom>
          <a:ln w="12700">
            <a:miter lim="400000"/>
          </a:ln>
        </p:spPr>
      </p:pic>
      <p:sp>
        <p:nvSpPr>
          <p:cNvPr id="614" name="Shape 614"/>
          <p:cNvSpPr/>
          <p:nvPr/>
        </p:nvSpPr>
        <p:spPr>
          <a:xfrm>
            <a:off x="10798817" y="6028769"/>
            <a:ext cx="3193405" cy="773832"/>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4000" b="1" dirty="0">
                <a:solidFill>
                  <a:srgbClr val="0365C0"/>
                </a:solidFill>
                <a:latin typeface="Calibri"/>
                <a:ea typeface="Calibri"/>
                <a:cs typeface="Calibri"/>
                <a:sym typeface="Calibri"/>
              </a:rPr>
              <a:t>129 </a:t>
            </a:r>
            <a:r>
              <a:rPr sz="4000" b="1" dirty="0">
                <a:solidFill>
                  <a:srgbClr val="0365C0"/>
                </a:solidFill>
                <a:latin typeface="Calibri"/>
                <a:ea typeface="Calibri"/>
                <a:cs typeface="Calibri"/>
                <a:sym typeface="Calibri"/>
              </a:rPr>
              <a:t>MILHÕES </a:t>
            </a:r>
            <a:endParaRPr sz="1100" b="1" dirty="0">
              <a:latin typeface="Calibri"/>
              <a:ea typeface="Calibri"/>
              <a:cs typeface="Calibri"/>
              <a:sym typeface="Calibri"/>
            </a:endParaRPr>
          </a:p>
        </p:txBody>
      </p:sp>
      <p:pic>
        <p:nvPicPr>
          <p:cNvPr id="616" name="imgres-1.jpg"/>
          <p:cNvPicPr/>
          <p:nvPr/>
        </p:nvPicPr>
        <p:blipFill>
          <a:blip r:embed="rId5">
            <a:extLst/>
          </a:blip>
          <a:stretch>
            <a:fillRect/>
          </a:stretch>
        </p:blipFill>
        <p:spPr>
          <a:xfrm>
            <a:off x="15333840" y="3538784"/>
            <a:ext cx="2906832" cy="2314635"/>
          </a:xfrm>
          <a:prstGeom prst="rect">
            <a:avLst/>
          </a:prstGeom>
          <a:ln w="12700">
            <a:miter lim="400000"/>
          </a:ln>
        </p:spPr>
      </p:pic>
      <p:sp>
        <p:nvSpPr>
          <p:cNvPr id="617" name="Shape 617"/>
          <p:cNvSpPr/>
          <p:nvPr/>
        </p:nvSpPr>
        <p:spPr>
          <a:xfrm>
            <a:off x="15504613" y="6028769"/>
            <a:ext cx="2674032" cy="773832"/>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4000" b="1" dirty="0">
                <a:solidFill>
                  <a:srgbClr val="0365C0"/>
                </a:solidFill>
                <a:latin typeface="Calibri"/>
                <a:ea typeface="Calibri"/>
                <a:cs typeface="Calibri"/>
                <a:sym typeface="Calibri"/>
              </a:rPr>
              <a:t>3</a:t>
            </a:r>
            <a:r>
              <a:rPr sz="4000" b="1" dirty="0">
                <a:solidFill>
                  <a:srgbClr val="0365C0"/>
                </a:solidFill>
                <a:latin typeface="Calibri"/>
                <a:ea typeface="Calibri"/>
                <a:cs typeface="Calibri"/>
                <a:sym typeface="Calibri"/>
              </a:rPr>
              <a:t> MILHÕES </a:t>
            </a:r>
            <a:endParaRPr sz="1100" b="1" dirty="0">
              <a:latin typeface="Calibri"/>
              <a:ea typeface="Calibri"/>
              <a:cs typeface="Calibri"/>
              <a:sym typeface="Calibri"/>
            </a:endParaRPr>
          </a:p>
        </p:txBody>
      </p:sp>
      <p:sp>
        <p:nvSpPr>
          <p:cNvPr id="21" name="Shape 617"/>
          <p:cNvSpPr/>
          <p:nvPr/>
        </p:nvSpPr>
        <p:spPr>
          <a:xfrm>
            <a:off x="19195131" y="6028769"/>
            <a:ext cx="3077989" cy="773832"/>
          </a:xfrm>
          <a:prstGeom prst="rect">
            <a:avLst/>
          </a:prstGeom>
          <a:ln w="12700">
            <a:miter lim="400000"/>
          </a:ln>
          <a:extLst>
            <a:ext uri="{C572A759-6A51-4108-AA02-DFA0A04FC94B}">
              <ma14:wrappingTextBoxFlag xmlns="" xmlns:ma14="http://schemas.microsoft.com/office/mac/drawingml/2011/main" val="1"/>
            </a:ext>
          </a:extLst>
        </p:spPr>
        <p:txBody>
          <a:bodyPr wrap="none" lIns="108827" tIns="108827" rIns="108827" bIns="108827">
            <a:spAutoFit/>
          </a:bodyPr>
          <a:lstStyle/>
          <a:p>
            <a:pPr lvl="0">
              <a:lnSpc>
                <a:spcPct val="90000"/>
              </a:lnSpc>
              <a:defRPr sz="1800"/>
            </a:pPr>
            <a:r>
              <a:rPr lang="pt-BR" sz="4000" b="1" dirty="0">
                <a:solidFill>
                  <a:srgbClr val="0365C0"/>
                </a:solidFill>
                <a:latin typeface="Calibri"/>
                <a:ea typeface="Calibri"/>
                <a:cs typeface="Calibri"/>
                <a:sym typeface="Calibri"/>
              </a:rPr>
              <a:t>250 MILHÕES</a:t>
            </a:r>
          </a:p>
        </p:txBody>
      </p:sp>
      <p:pic>
        <p:nvPicPr>
          <p:cNvPr id="3482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85583"/>
          <a:stretch/>
        </p:blipFill>
        <p:spPr bwMode="auto">
          <a:xfrm>
            <a:off x="970068" y="7218040"/>
            <a:ext cx="21344248" cy="85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82664"/>
          <a:stretch/>
        </p:blipFill>
        <p:spPr bwMode="auto">
          <a:xfrm>
            <a:off x="888561" y="12021671"/>
            <a:ext cx="21344248" cy="102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7904" b="59750"/>
          <a:stretch/>
        </p:blipFill>
        <p:spPr bwMode="auto">
          <a:xfrm>
            <a:off x="888561" y="8202707"/>
            <a:ext cx="21344248" cy="13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39794" b="38315"/>
          <a:stretch/>
        </p:blipFill>
        <p:spPr bwMode="auto">
          <a:xfrm>
            <a:off x="888561" y="9493624"/>
            <a:ext cx="21344248" cy="129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61229" b="19385"/>
          <a:stretch/>
        </p:blipFill>
        <p:spPr bwMode="auto">
          <a:xfrm>
            <a:off x="888561" y="10757647"/>
            <a:ext cx="21344248" cy="114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3173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Fundo.png"/>
          <p:cNvPicPr/>
          <p:nvPr/>
        </p:nvPicPr>
        <p:blipFill>
          <a:blip r:embed="rId2">
            <a:extLst/>
          </a:blip>
          <a:stretch>
            <a:fillRect/>
          </a:stretch>
        </p:blipFill>
        <p:spPr>
          <a:xfrm>
            <a:off x="0" y="0"/>
            <a:ext cx="24384000" cy="13716000"/>
          </a:xfrm>
          <a:prstGeom prst="rect">
            <a:avLst/>
          </a:prstGeom>
          <a:ln w="12700">
            <a:miter lim="400000"/>
          </a:ln>
        </p:spPr>
      </p:pic>
      <p:sp>
        <p:nvSpPr>
          <p:cNvPr id="2" name="Triângulo isósceles 1">
            <a:hlinkClick r:id="rId3" action="ppaction://hlinkfile"/>
          </p:cNvPr>
          <p:cNvSpPr/>
          <p:nvPr/>
        </p:nvSpPr>
        <p:spPr>
          <a:xfrm rot="5400000">
            <a:off x="10187297" y="5129808"/>
            <a:ext cx="4009405" cy="3456384"/>
          </a:xfrm>
          <a:prstGeom prst="triangle">
            <a:avLst/>
          </a:prstGeom>
          <a:solidFill>
            <a:srgbClr val="00B0F0"/>
          </a:solidFill>
          <a:ln w="25400" cap="flat">
            <a:solidFill>
              <a:srgbClr val="0365C0"/>
            </a:solidFill>
            <a:prstDash val="solid"/>
            <a:bevel/>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5" tIns="71435" rIns="71435" bIns="71435" numCol="1" spcCol="38100" rtlCol="0" anchor="ctr">
            <a:spAutoFit/>
          </a:bodyPr>
          <a:lstStyle/>
          <a:p>
            <a:pPr marL="0" marR="0" indent="0" algn="ctr" defTabSz="821529" rtl="0" fontAlgn="auto" latinLnBrk="1" hangingPunct="0">
              <a:lnSpc>
                <a:spcPct val="100000"/>
              </a:lnSpc>
              <a:spcBef>
                <a:spcPts val="0"/>
              </a:spcBef>
              <a:spcAft>
                <a:spcPts val="0"/>
              </a:spcAft>
              <a:buClrTx/>
              <a:buSzTx/>
              <a:buFontTx/>
              <a:buNone/>
              <a:tabLst/>
            </a:pPr>
            <a:endParaRPr kumimoji="0" lang="pt-BR" sz="50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4624608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p:cNvGrpSpPr/>
          <p:nvPr/>
        </p:nvGrpSpPr>
        <p:grpSpPr>
          <a:xfrm>
            <a:off x="-1057" y="-594"/>
            <a:ext cx="24386114" cy="13717188"/>
            <a:chOff x="-529" y="-297"/>
            <a:chExt cx="12193057" cy="6858594"/>
          </a:xfrm>
        </p:grpSpPr>
        <p:pic>
          <p:nvPicPr>
            <p:cNvPr id="18" name="Imagem 17"/>
            <p:cNvPicPr>
              <a:picLocks noChangeAspect="1"/>
            </p:cNvPicPr>
            <p:nvPr/>
          </p:nvPicPr>
          <p:blipFill>
            <a:blip r:embed="rId2"/>
            <a:stretch>
              <a:fillRect/>
            </a:stretch>
          </p:blipFill>
          <p:spPr>
            <a:xfrm>
              <a:off x="-529" y="-297"/>
              <a:ext cx="12193057" cy="6858594"/>
            </a:xfrm>
            <a:prstGeom prst="rect">
              <a:avLst/>
            </a:prstGeom>
          </p:spPr>
        </p:pic>
        <p:sp>
          <p:nvSpPr>
            <p:cNvPr id="19" name="Retângulo 18"/>
            <p:cNvSpPr/>
            <p:nvPr/>
          </p:nvSpPr>
          <p:spPr>
            <a:xfrm>
              <a:off x="0" y="0"/>
              <a:ext cx="12192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Retângulo 24"/>
            <p:cNvSpPr/>
            <p:nvPr/>
          </p:nvSpPr>
          <p:spPr>
            <a:xfrm>
              <a:off x="0" y="0"/>
              <a:ext cx="12192000" cy="4775200"/>
            </a:xfrm>
            <a:prstGeom prst="rect">
              <a:avLst/>
            </a:prstGeom>
            <a:gradFill>
              <a:gsLst>
                <a:gs pos="0">
                  <a:schemeClr val="accent1">
                    <a:lumMod val="5000"/>
                    <a:lumOff val="95000"/>
                    <a:alpha val="72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5" name="Imagem 14"/>
          <p:cNvPicPr>
            <a:picLocks noChangeAspect="1"/>
          </p:cNvPicPr>
          <p:nvPr/>
        </p:nvPicPr>
        <p:blipFill rotWithShape="1">
          <a:blip r:embed="rId3">
            <a:extLst>
              <a:ext uri="{28A0092B-C50C-407E-A947-70E740481C1C}">
                <a14:useLocalDpi xmlns:a14="http://schemas.microsoft.com/office/drawing/2010/main" val="0"/>
              </a:ext>
            </a:extLst>
          </a:blip>
          <a:srcRect b="42392"/>
          <a:stretch/>
        </p:blipFill>
        <p:spPr>
          <a:xfrm>
            <a:off x="0" y="11250560"/>
            <a:ext cx="24384000" cy="2465440"/>
          </a:xfrm>
          <a:prstGeom prst="rect">
            <a:avLst/>
          </a:prstGeom>
        </p:spPr>
      </p:pic>
      <p:pic>
        <p:nvPicPr>
          <p:cNvPr id="26" name="Imagem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13" name="Imagem 12"/>
          <p:cNvPicPr>
            <a:picLocks noChangeAspect="1"/>
          </p:cNvPicPr>
          <p:nvPr/>
        </p:nvPicPr>
        <p:blipFill rotWithShape="1">
          <a:blip r:embed="rId5" cstate="print">
            <a:extLst>
              <a:ext uri="{28A0092B-C50C-407E-A947-70E740481C1C}">
                <a14:useLocalDpi xmlns:a14="http://schemas.microsoft.com/office/drawing/2010/main" val="0"/>
              </a:ext>
            </a:extLst>
          </a:blip>
          <a:srcRect l="23880" t="7407" r="25782" b="8572"/>
          <a:stretch/>
        </p:blipFill>
        <p:spPr>
          <a:xfrm>
            <a:off x="11177348" y="6180540"/>
            <a:ext cx="3017624" cy="5843888"/>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376" y="2997226"/>
            <a:ext cx="3940516" cy="2208844"/>
          </a:xfrm>
          <a:prstGeom prst="rect">
            <a:avLst/>
          </a:prstGeom>
        </p:spPr>
      </p:pic>
      <p:sp>
        <p:nvSpPr>
          <p:cNvPr id="7" name="Title 1"/>
          <p:cNvSpPr txBox="1">
            <a:spLocks/>
          </p:cNvSpPr>
          <p:nvPr/>
        </p:nvSpPr>
        <p:spPr>
          <a:xfrm>
            <a:off x="5290847" y="1025352"/>
            <a:ext cx="13802305" cy="1211422"/>
          </a:xfrm>
          <a:prstGeom prst="rect">
            <a:avLst/>
          </a:prstGeom>
          <a:ln w="12700">
            <a:miter lim="400000"/>
          </a:ln>
        </p:spPr>
        <p:txBody>
          <a:bodyPr wrap="none" lIns="0" tIns="0" rIns="0" bIns="0" anchor="ctr">
            <a:spAutoFit/>
          </a:bodyPr>
          <a:lstStyle>
            <a:lvl1pPr>
              <a:lnSpc>
                <a:spcPct val="80000"/>
              </a:lnSpc>
              <a:defRPr sz="9600" b="1" spc="-421">
                <a:solidFill>
                  <a:schemeClr val="bg1"/>
                </a:solidFill>
                <a:latin typeface="Calibri"/>
                <a:ea typeface="Calibri"/>
                <a:cs typeface="Calibri"/>
              </a:defRPr>
            </a:lvl1pPr>
            <a:lvl2pPr>
              <a:defRPr sz="11200">
                <a:latin typeface="Helvetica Light"/>
                <a:ea typeface="Helvetica Light"/>
                <a:cs typeface="Helvetica Light"/>
              </a:defRPr>
            </a:lvl2pPr>
            <a:lvl3pPr>
              <a:defRPr sz="11200">
                <a:latin typeface="Helvetica Light"/>
                <a:ea typeface="Helvetica Light"/>
                <a:cs typeface="Helvetica Light"/>
              </a:defRPr>
            </a:lvl3pPr>
            <a:lvl4pPr>
              <a:defRPr sz="11200">
                <a:latin typeface="Helvetica Light"/>
                <a:ea typeface="Helvetica Light"/>
                <a:cs typeface="Helvetica Light"/>
              </a:defRPr>
            </a:lvl4pPr>
            <a:lvl5pPr>
              <a:defRPr sz="11200">
                <a:latin typeface="Helvetica Light"/>
                <a:ea typeface="Helvetica Light"/>
                <a:cs typeface="Helvetica Light"/>
              </a:defRPr>
            </a:lvl5pPr>
            <a:lvl6pPr>
              <a:defRPr sz="11200">
                <a:latin typeface="Helvetica Light"/>
                <a:ea typeface="Helvetica Light"/>
                <a:cs typeface="Helvetica Light"/>
              </a:defRPr>
            </a:lvl6pPr>
            <a:lvl7pPr>
              <a:defRPr sz="11200">
                <a:latin typeface="Helvetica Light"/>
                <a:ea typeface="Helvetica Light"/>
                <a:cs typeface="Helvetica Light"/>
              </a:defRPr>
            </a:lvl7pPr>
            <a:lvl8pPr>
              <a:defRPr sz="11200">
                <a:latin typeface="Helvetica Light"/>
                <a:ea typeface="Helvetica Light"/>
                <a:cs typeface="Helvetica Light"/>
              </a:defRPr>
            </a:lvl8pPr>
            <a:lvl9pPr>
              <a:defRPr sz="11200">
                <a:latin typeface="Helvetica Light"/>
                <a:ea typeface="Helvetica Light"/>
                <a:cs typeface="Helvetica Light"/>
              </a:defRPr>
            </a:lvl9pPr>
          </a:lstStyle>
          <a:p>
            <a:r>
              <a:rPr lang="pt-BR" dirty="0">
                <a:solidFill>
                  <a:schemeClr val="tx1"/>
                </a:solidFill>
              </a:rPr>
              <a:t>Escolhemos prioridades claras</a:t>
            </a:r>
            <a:endParaRPr lang="en-US" dirty="0">
              <a:solidFill>
                <a:schemeClr val="tx1"/>
              </a:solidFill>
              <a:sym typeface="Helvetica Light"/>
            </a:endParaRPr>
          </a:p>
        </p:txBody>
      </p:sp>
      <p:pic>
        <p:nvPicPr>
          <p:cNvPr id="10" name="Imagem 9"/>
          <p:cNvPicPr>
            <a:picLocks noChangeAspect="1"/>
          </p:cNvPicPr>
          <p:nvPr/>
        </p:nvPicPr>
        <p:blipFill>
          <a:blip r:embed="rId7"/>
          <a:stretch>
            <a:fillRect/>
          </a:stretch>
        </p:blipFill>
        <p:spPr>
          <a:xfrm>
            <a:off x="16050540" y="2888493"/>
            <a:ext cx="5067492" cy="1519694"/>
          </a:xfrm>
          <a:prstGeom prst="rect">
            <a:avLst/>
          </a:prstGeom>
        </p:spPr>
      </p:pic>
      <p:pic>
        <p:nvPicPr>
          <p:cNvPr id="12" name="Imagem 11"/>
          <p:cNvPicPr>
            <a:picLocks noChangeAspect="1"/>
          </p:cNvPicPr>
          <p:nvPr/>
        </p:nvPicPr>
        <p:blipFill rotWithShape="1">
          <a:blip r:embed="rId8">
            <a:extLst>
              <a:ext uri="{28A0092B-C50C-407E-A947-70E740481C1C}">
                <a14:useLocalDpi xmlns:a14="http://schemas.microsoft.com/office/drawing/2010/main" val="0"/>
              </a:ext>
            </a:extLst>
          </a:blip>
          <a:srcRect l="27778" t="2751" r="27778" b="3492"/>
          <a:stretch/>
        </p:blipFill>
        <p:spPr>
          <a:xfrm>
            <a:off x="16817520" y="5349175"/>
            <a:ext cx="3102416" cy="6544622"/>
          </a:xfrm>
          <a:prstGeom prst="rect">
            <a:avLst/>
          </a:prstGeom>
        </p:spPr>
      </p:pic>
      <p:pic>
        <p:nvPicPr>
          <p:cNvPr id="63496" name="Picture 8" descr="http://www.infohoje.com.br/wp-content/uploads/2013/11/sondown.png"/>
          <p:cNvPicPr>
            <a:picLocks noChangeAspect="1" noChangeArrowheads="1"/>
          </p:cNvPicPr>
          <p:nvPr/>
        </p:nvPicPr>
        <p:blipFill rotWithShape="1">
          <a:blip r:embed="rId9">
            <a:extLst>
              <a:ext uri="{28A0092B-C50C-407E-A947-70E740481C1C}">
                <a14:useLocalDpi xmlns:a14="http://schemas.microsoft.com/office/drawing/2010/main" val="0"/>
              </a:ext>
            </a:extLst>
          </a:blip>
          <a:srcRect l="47962"/>
          <a:stretch/>
        </p:blipFill>
        <p:spPr bwMode="auto">
          <a:xfrm>
            <a:off x="9113650" y="6058786"/>
            <a:ext cx="2364736" cy="577659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p:cNvPicPr>
            <a:picLocks noChangeAspect="1"/>
          </p:cNvPicPr>
          <p:nvPr/>
        </p:nvPicPr>
        <p:blipFill rotWithShape="1">
          <a:blip r:embed="rId10">
            <a:extLst>
              <a:ext uri="{28A0092B-C50C-407E-A947-70E740481C1C}">
                <a14:useLocalDpi xmlns:a14="http://schemas.microsoft.com/office/drawing/2010/main" val="0"/>
              </a:ext>
            </a:extLst>
          </a:blip>
          <a:srcRect l="27376" r="27376"/>
          <a:stretch/>
        </p:blipFill>
        <p:spPr>
          <a:xfrm>
            <a:off x="3328879" y="6212114"/>
            <a:ext cx="2608842" cy="5765636"/>
          </a:xfrm>
          <a:prstGeom prst="rect">
            <a:avLst/>
          </a:prstGeom>
        </p:spPr>
      </p:pic>
      <p:grpSp>
        <p:nvGrpSpPr>
          <p:cNvPr id="21" name="Agrupar 20"/>
          <p:cNvGrpSpPr/>
          <p:nvPr/>
        </p:nvGrpSpPr>
        <p:grpSpPr>
          <a:xfrm>
            <a:off x="9550400" y="2544569"/>
            <a:ext cx="4586516" cy="3319068"/>
            <a:chOff x="4775200" y="1272284"/>
            <a:chExt cx="2293258" cy="1659534"/>
          </a:xfrm>
        </p:grpSpPr>
        <p:pic>
          <p:nvPicPr>
            <p:cNvPr id="63490" name="Picture 2" descr="http://www.ivresse.com/imagenes/productos/neutrogena/neutrogena-logo.png"/>
            <p:cNvPicPr>
              <a:picLocks noChangeAspect="1" noChangeArrowheads="1"/>
            </p:cNvPicPr>
            <p:nvPr/>
          </p:nvPicPr>
          <p:blipFill rotWithShape="1">
            <a:blip r:embed="rId11">
              <a:extLst>
                <a:ext uri="{28A0092B-C50C-407E-A947-70E740481C1C}">
                  <a14:useLocalDpi xmlns:a14="http://schemas.microsoft.com/office/drawing/2010/main" val="0"/>
                </a:ext>
              </a:extLst>
            </a:blip>
            <a:srcRect t="32509" b="34288"/>
            <a:stretch/>
          </p:blipFill>
          <p:spPr bwMode="auto">
            <a:xfrm>
              <a:off x="5120927" y="1885052"/>
              <a:ext cx="1619921" cy="55515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12"/>
            <a:stretch>
              <a:fillRect/>
            </a:stretch>
          </p:blipFill>
          <p:spPr>
            <a:xfrm>
              <a:off x="5114608" y="1272284"/>
              <a:ext cx="1632558" cy="478952"/>
            </a:xfrm>
            <a:prstGeom prst="rect">
              <a:avLst/>
            </a:prstGeom>
          </p:spPr>
        </p:pic>
        <p:sp>
          <p:nvSpPr>
            <p:cNvPr id="28" name="Title 1"/>
            <p:cNvSpPr txBox="1">
              <a:spLocks/>
            </p:cNvSpPr>
            <p:nvPr/>
          </p:nvSpPr>
          <p:spPr>
            <a:xfrm>
              <a:off x="4775200" y="2504009"/>
              <a:ext cx="2293258" cy="427809"/>
            </a:xfrm>
            <a:prstGeom prst="rect">
              <a:avLst/>
            </a:prstGeom>
            <a:noFill/>
          </p:spPr>
          <p:txBody>
            <a:bodyPr vert="horz" wrap="square" lIns="121917" tIns="60959" rIns="121917" bIns="60959"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1318" hangingPunct="0">
                <a:lnSpc>
                  <a:spcPct val="85000"/>
                </a:lnSpc>
                <a:spcBef>
                  <a:spcPts val="1000"/>
                </a:spcBef>
                <a:buClr>
                  <a:srgbClr val="DE2516"/>
                </a:buClr>
              </a:pPr>
              <a:r>
                <a:rPr lang="pt-BR" sz="5600" b="1" dirty="0" err="1">
                  <a:latin typeface="Segoe UI" panose="020B0502040204020203" pitchFamily="34" charset="0"/>
                  <a:ea typeface="+mn-ea"/>
                  <a:cs typeface="Segoe UI" panose="020B0502040204020203" pitchFamily="34" charset="0"/>
                </a:rPr>
                <a:t>Beauty</a:t>
              </a:r>
              <a:endParaRPr lang="en-US" sz="5600" b="1" dirty="0">
                <a:latin typeface="Segoe UI" panose="020B0502040204020203" pitchFamily="34" charset="0"/>
                <a:ea typeface="+mn-ea"/>
                <a:cs typeface="Segoe UI" panose="020B0502040204020203" pitchFamily="34" charset="0"/>
                <a:sym typeface="Helvetica Light"/>
              </a:endParaRPr>
            </a:p>
          </p:txBody>
        </p:sp>
      </p:grpSp>
    </p:spTree>
    <p:extLst>
      <p:ext uri="{BB962C8B-B14F-4D97-AF65-F5344CB8AC3E}">
        <p14:creationId xmlns:p14="http://schemas.microsoft.com/office/powerpoint/2010/main" val="73573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8" decel="100000" fill="hold" nodeType="withEffect">
                                  <p:stCondLst>
                                    <p:cond delay="200"/>
                                  </p:stCondLst>
                                  <p:childTnLst>
                                    <p:set>
                                      <p:cBhvr>
                                        <p:cTn id="13" dur="1" fill="hold">
                                          <p:stCondLst>
                                            <p:cond delay="0"/>
                                          </p:stCondLst>
                                        </p:cTn>
                                        <p:tgtEl>
                                          <p:spTgt spid="63496"/>
                                        </p:tgtEl>
                                        <p:attrNameLst>
                                          <p:attrName>style.visibility</p:attrName>
                                        </p:attrNameLst>
                                      </p:cBhvr>
                                      <p:to>
                                        <p:strVal val="visible"/>
                                      </p:to>
                                    </p:set>
                                    <p:anim calcmode="lin" valueType="num">
                                      <p:cBhvr additive="base">
                                        <p:cTn id="14" dur="500" fill="hold"/>
                                        <p:tgtEl>
                                          <p:spTgt spid="63496"/>
                                        </p:tgtEl>
                                        <p:attrNameLst>
                                          <p:attrName>ppt_x</p:attrName>
                                        </p:attrNameLst>
                                      </p:cBhvr>
                                      <p:tavLst>
                                        <p:tav tm="0">
                                          <p:val>
                                            <p:strVal val="0-#ppt_w/2"/>
                                          </p:val>
                                        </p:tav>
                                        <p:tav tm="100000">
                                          <p:val>
                                            <p:strVal val="#ppt_x"/>
                                          </p:val>
                                        </p:tav>
                                      </p:tavLst>
                                    </p:anim>
                                    <p:anim calcmode="lin" valueType="num">
                                      <p:cBhvr additive="base">
                                        <p:cTn id="15" dur="500" fill="hold"/>
                                        <p:tgtEl>
                                          <p:spTgt spid="63496"/>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2" decel="100000" fill="hold"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8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2" decel="100000" fill="hold" nodeType="withEffect">
                                  <p:stCondLst>
                                    <p:cond delay="80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Fundo.png"/>
          <p:cNvPicPr/>
          <p:nvPr/>
        </p:nvPicPr>
        <p:blipFill>
          <a:blip r:embed="rId2">
            <a:extLst/>
          </a:blip>
          <a:stretch>
            <a:fillRect/>
          </a:stretch>
        </p:blipFill>
        <p:spPr>
          <a:xfrm>
            <a:off x="0" y="0"/>
            <a:ext cx="24384000" cy="13716000"/>
          </a:xfrm>
          <a:prstGeom prst="rect">
            <a:avLst/>
          </a:prstGeom>
          <a:ln w="12700">
            <a:miter lim="400000"/>
          </a:ln>
        </p:spPr>
      </p:pic>
      <p:sp>
        <p:nvSpPr>
          <p:cNvPr id="125" name="Shape 125"/>
          <p:cNvSpPr/>
          <p:nvPr/>
        </p:nvSpPr>
        <p:spPr>
          <a:xfrm>
            <a:off x="8798350" y="6135777"/>
            <a:ext cx="6787331" cy="1444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nSpc>
                <a:spcPct val="80000"/>
              </a:lnSpc>
              <a:defRPr sz="1800"/>
            </a:pPr>
            <a:r>
              <a:rPr lang="pt-BR" sz="11700" b="1" cap="all" spc="-560" dirty="0">
                <a:solidFill>
                  <a:srgbClr val="C82506"/>
                </a:solidFill>
                <a:latin typeface="Calibri"/>
                <a:ea typeface="Calibri"/>
                <a:cs typeface="Calibri"/>
                <a:sym typeface="Calibri"/>
              </a:rPr>
              <a:t>OBRIGADO!</a:t>
            </a:r>
            <a:endParaRPr sz="11700" b="1" cap="all" spc="-560" dirty="0">
              <a:solidFill>
                <a:srgbClr val="C82506"/>
              </a:solidFill>
              <a:latin typeface="Calibri"/>
              <a:ea typeface="Calibri"/>
              <a:cs typeface="Calibri"/>
              <a:sym typeface="Calibri"/>
            </a:endParaRPr>
          </a:p>
        </p:txBody>
      </p:sp>
    </p:spTree>
    <p:extLst>
      <p:ext uri="{BB962C8B-B14F-4D97-AF65-F5344CB8AC3E}">
        <p14:creationId xmlns:p14="http://schemas.microsoft.com/office/powerpoint/2010/main" val="58507255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fundo.jpg"/>
          <p:cNvPicPr>
            <a:picLocks noChangeAspect="1"/>
          </p:cNvPicPr>
          <p:nvPr/>
        </p:nvPicPr>
        <p:blipFill>
          <a:blip r:embed="rId3">
            <a:extLst/>
          </a:blip>
          <a:stretch>
            <a:fillRect/>
          </a:stretch>
        </p:blipFill>
        <p:spPr>
          <a:xfrm flipV="1">
            <a:off x="-354581" y="-115683"/>
            <a:ext cx="24795317" cy="13947365"/>
          </a:xfrm>
          <a:prstGeom prst="rect">
            <a:avLst/>
          </a:prstGeom>
          <a:ln w="12700">
            <a:miter lim="400000"/>
          </a:ln>
        </p:spPr>
      </p:pic>
      <p:grpSp>
        <p:nvGrpSpPr>
          <p:cNvPr id="3" name="Agrupar 2"/>
          <p:cNvGrpSpPr/>
          <p:nvPr/>
        </p:nvGrpSpPr>
        <p:grpSpPr>
          <a:xfrm>
            <a:off x="7243313" y="1025172"/>
            <a:ext cx="9897384" cy="10344856"/>
            <a:chOff x="3621654" y="980728"/>
            <a:chExt cx="4948692" cy="5172428"/>
          </a:xfrm>
        </p:grpSpPr>
        <p:pic>
          <p:nvPicPr>
            <p:cNvPr id="123" name="SeloTodoDia3.png"/>
            <p:cNvPicPr>
              <a:picLocks noChangeAspect="1"/>
            </p:cNvPicPr>
            <p:nvPr/>
          </p:nvPicPr>
          <p:blipFill>
            <a:blip r:embed="rId4">
              <a:extLst/>
            </a:blip>
            <a:stretch>
              <a:fillRect/>
            </a:stretch>
          </p:blipFill>
          <p:spPr>
            <a:xfrm>
              <a:off x="3621654" y="980728"/>
              <a:ext cx="4948692" cy="4319006"/>
            </a:xfrm>
            <a:prstGeom prst="rect">
              <a:avLst/>
            </a:prstGeom>
            <a:ln w="12700">
              <a:miter lim="400000"/>
            </a:ln>
          </p:spPr>
        </p:pic>
        <p:pic>
          <p:nvPicPr>
            <p:cNvPr id="5" name="Picture 4" descr="logoJ&amp;J.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552" y="5553236"/>
              <a:ext cx="3322632" cy="599920"/>
            </a:xfrm>
            <a:prstGeom prst="rect">
              <a:avLst/>
            </a:prstGeom>
          </p:spPr>
        </p:pic>
      </p:grpSp>
    </p:spTree>
    <p:extLst>
      <p:ext uri="{BB962C8B-B14F-4D97-AF65-F5344CB8AC3E}">
        <p14:creationId xmlns:p14="http://schemas.microsoft.com/office/powerpoint/2010/main" val="375028300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Agrupar 7"/>
          <p:cNvGrpSpPr/>
          <p:nvPr/>
        </p:nvGrpSpPr>
        <p:grpSpPr>
          <a:xfrm>
            <a:off x="0" y="0"/>
            <a:ext cx="24384000" cy="13716000"/>
            <a:chOff x="0" y="0"/>
            <a:chExt cx="12192000" cy="6858000"/>
          </a:xfrm>
        </p:grpSpPr>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tângulo 9"/>
            <p:cNvSpPr/>
            <p:nvPr/>
          </p:nvSpPr>
          <p:spPr>
            <a:xfrm>
              <a:off x="0" y="0"/>
              <a:ext cx="12192000" cy="6858000"/>
            </a:xfrm>
            <a:prstGeom prst="rect">
              <a:avLst/>
            </a:prstGeom>
            <a:solidFill>
              <a:schemeClr val="dk1">
                <a:alpha val="2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grpSp>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37" name="Title 1"/>
          <p:cNvSpPr txBox="1">
            <a:spLocks/>
          </p:cNvSpPr>
          <p:nvPr/>
        </p:nvSpPr>
        <p:spPr>
          <a:xfrm>
            <a:off x="6485678" y="755516"/>
            <a:ext cx="11938653" cy="2393284"/>
          </a:xfrm>
          <a:prstGeom prst="rect">
            <a:avLst/>
          </a:prstGeom>
          <a:ln w="12700">
            <a:miter lim="400000"/>
          </a:ln>
        </p:spPr>
        <p:txBody>
          <a:bodyPr wrap="none" lIns="0" tIns="0" rIns="0" bIns="0" anchor="ctr">
            <a:spAutoFit/>
          </a:bodyPr>
          <a:lstStyle>
            <a:lvl1pPr>
              <a:lnSpc>
                <a:spcPct val="80000"/>
              </a:lnSpc>
              <a:defRPr sz="11500" b="1" spc="-421">
                <a:solidFill>
                  <a:schemeClr val="bg1"/>
                </a:solidFill>
                <a:latin typeface="Calibri"/>
                <a:ea typeface="Calibri"/>
                <a:cs typeface="Calibri"/>
                <a:sym typeface="Helvetica Light"/>
              </a:defRPr>
            </a:lvl1pPr>
            <a:lvl2pPr>
              <a:defRPr sz="11200">
                <a:latin typeface="Helvetica Light"/>
                <a:ea typeface="Helvetica Light"/>
                <a:cs typeface="Helvetica Light"/>
                <a:sym typeface="Helvetica Light"/>
              </a:defRPr>
            </a:lvl2pPr>
            <a:lvl3pPr>
              <a:defRPr sz="11200">
                <a:latin typeface="Helvetica Light"/>
                <a:ea typeface="Helvetica Light"/>
                <a:cs typeface="Helvetica Light"/>
                <a:sym typeface="Helvetica Light"/>
              </a:defRPr>
            </a:lvl3pPr>
            <a:lvl4pPr>
              <a:defRPr sz="11200">
                <a:latin typeface="Helvetica Light"/>
                <a:ea typeface="Helvetica Light"/>
                <a:cs typeface="Helvetica Light"/>
                <a:sym typeface="Helvetica Light"/>
              </a:defRPr>
            </a:lvl4pPr>
            <a:lvl5pPr>
              <a:defRPr sz="11200">
                <a:latin typeface="Helvetica Light"/>
                <a:ea typeface="Helvetica Light"/>
                <a:cs typeface="Helvetica Light"/>
                <a:sym typeface="Helvetica Light"/>
              </a:defRPr>
            </a:lvl5pPr>
            <a:lvl6pPr>
              <a:defRPr sz="11200">
                <a:latin typeface="Helvetica Light"/>
                <a:ea typeface="Helvetica Light"/>
                <a:cs typeface="Helvetica Light"/>
                <a:sym typeface="Helvetica Light"/>
              </a:defRPr>
            </a:lvl6pPr>
            <a:lvl7pPr>
              <a:defRPr sz="11200">
                <a:latin typeface="Helvetica Light"/>
                <a:ea typeface="Helvetica Light"/>
                <a:cs typeface="Helvetica Light"/>
                <a:sym typeface="Helvetica Light"/>
              </a:defRPr>
            </a:lvl7pPr>
            <a:lvl8pPr>
              <a:defRPr sz="11200">
                <a:latin typeface="Helvetica Light"/>
                <a:ea typeface="Helvetica Light"/>
                <a:cs typeface="Helvetica Light"/>
                <a:sym typeface="Helvetica Light"/>
              </a:defRPr>
            </a:lvl8pPr>
            <a:lvl9pPr>
              <a:defRPr sz="11200">
                <a:latin typeface="Helvetica Light"/>
                <a:ea typeface="Helvetica Light"/>
                <a:cs typeface="Helvetica Light"/>
                <a:sym typeface="Helvetica Light"/>
              </a:defRPr>
            </a:lvl9pPr>
          </a:lstStyle>
          <a:p>
            <a:r>
              <a:rPr lang="pt-BR" sz="9600" dirty="0"/>
              <a:t>Aumentamos presença</a:t>
            </a:r>
            <a:br>
              <a:rPr lang="pt-BR" sz="9600" dirty="0"/>
            </a:br>
            <a:r>
              <a:rPr lang="pt-BR" sz="9600" dirty="0"/>
              <a:t>na vida dos consumidores</a:t>
            </a:r>
            <a:endParaRPr lang="en-US" sz="9600" dirty="0"/>
          </a:p>
        </p:txBody>
      </p:sp>
      <p:grpSp>
        <p:nvGrpSpPr>
          <p:cNvPr id="7" name="Agrupar 6"/>
          <p:cNvGrpSpPr/>
          <p:nvPr/>
        </p:nvGrpSpPr>
        <p:grpSpPr>
          <a:xfrm>
            <a:off x="7138833" y="3175578"/>
            <a:ext cx="10632346" cy="10108044"/>
            <a:chOff x="3333905" y="1587789"/>
            <a:chExt cx="5316173" cy="5054022"/>
          </a:xfrm>
        </p:grpSpPr>
        <p:grpSp>
          <p:nvGrpSpPr>
            <p:cNvPr id="13" name="Agrupar 12"/>
            <p:cNvGrpSpPr/>
            <p:nvPr/>
          </p:nvGrpSpPr>
          <p:grpSpPr>
            <a:xfrm>
              <a:off x="3333905" y="1587789"/>
              <a:ext cx="5316173" cy="5054022"/>
              <a:chOff x="14144013" y="1587789"/>
              <a:chExt cx="5316173" cy="5054022"/>
            </a:xfrm>
          </p:grpSpPr>
          <p:pic>
            <p:nvPicPr>
              <p:cNvPr id="14" name="Imagem 13"/>
              <p:cNvPicPr>
                <a:picLocks noChangeAspect="1"/>
              </p:cNvPicPr>
              <p:nvPr/>
            </p:nvPicPr>
            <p:blipFill>
              <a:blip r:embed="rId4"/>
              <a:stretch>
                <a:fillRect/>
              </a:stretch>
            </p:blipFill>
            <p:spPr>
              <a:xfrm>
                <a:off x="14144013" y="1587789"/>
                <a:ext cx="5316173" cy="5054022"/>
              </a:xfrm>
              <a:prstGeom prst="rect">
                <a:avLst/>
              </a:prstGeom>
            </p:spPr>
          </p:pic>
          <p:sp>
            <p:nvSpPr>
              <p:cNvPr id="16" name="Content Placeholder 2"/>
              <p:cNvSpPr txBox="1">
                <a:spLocks/>
              </p:cNvSpPr>
              <p:nvPr/>
            </p:nvSpPr>
            <p:spPr>
              <a:xfrm>
                <a:off x="15105618" y="4703870"/>
                <a:ext cx="3343540" cy="1031050"/>
              </a:xfrm>
              <a:prstGeom prst="rect">
                <a:avLst/>
              </a:prstGeom>
              <a:noFill/>
            </p:spPr>
            <p:txBody>
              <a:bodyPr wrap="square" lIns="91404" tIns="45718" rIns="91404" bIns="45718"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3992" hangingPunct="1">
                  <a:defRPr sz="1600" b="1" kern="1200">
                    <a:solidFill>
                      <a:schemeClr val="tx1"/>
                    </a:solidFill>
                    <a:latin typeface="Century Gothic" panose="020B0502020202020204" pitchFamily="34" charset="0"/>
                    <a:cs typeface="Segoe UI Semibold" panose="020B0702040204020203" pitchFamily="34" charset="0"/>
                  </a:defRPr>
                </a:lvl1pPr>
              </a:lstStyle>
              <a:p>
                <a:r>
                  <a:rPr lang="pt-BR" sz="4800" dirty="0">
                    <a:solidFill>
                      <a:srgbClr val="C00000"/>
                    </a:solidFill>
                  </a:rPr>
                  <a:t>De 25% para 89%</a:t>
                </a:r>
                <a:r>
                  <a:rPr lang="pt-BR" sz="4000" dirty="0">
                    <a:solidFill>
                      <a:srgbClr val="C00000"/>
                    </a:solidFill>
                  </a:rPr>
                  <a:t/>
                </a:r>
                <a:br>
                  <a:rPr lang="pt-BR" sz="4000" dirty="0">
                    <a:solidFill>
                      <a:srgbClr val="C00000"/>
                    </a:solidFill>
                  </a:rPr>
                </a:br>
                <a:r>
                  <a:rPr lang="pt-BR" sz="4000" dirty="0">
                    <a:solidFill>
                      <a:srgbClr val="C00000"/>
                    </a:solidFill>
                  </a:rPr>
                  <a:t>da população atingida </a:t>
                </a:r>
                <a:br>
                  <a:rPr lang="pt-BR" sz="4000" dirty="0">
                    <a:solidFill>
                      <a:srgbClr val="C00000"/>
                    </a:solidFill>
                  </a:rPr>
                </a:br>
                <a:r>
                  <a:rPr lang="pt-BR" sz="4000" dirty="0">
                    <a:solidFill>
                      <a:srgbClr val="C00000"/>
                    </a:solidFill>
                  </a:rPr>
                  <a:t>com nossas propagandas</a:t>
                </a:r>
              </a:p>
            </p:txBody>
          </p:sp>
        </p:gr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165" y="2093685"/>
              <a:ext cx="2690086" cy="2690086"/>
            </a:xfrm>
            <a:prstGeom prst="rect">
              <a:avLst/>
            </a:prstGeom>
          </p:spPr>
        </p:pic>
      </p:grpSp>
      <p:grpSp>
        <p:nvGrpSpPr>
          <p:cNvPr id="24" name="Agrupar 23"/>
          <p:cNvGrpSpPr/>
          <p:nvPr/>
        </p:nvGrpSpPr>
        <p:grpSpPr>
          <a:xfrm>
            <a:off x="7138833" y="3175578"/>
            <a:ext cx="10632346" cy="10108044"/>
            <a:chOff x="3400273" y="1587789"/>
            <a:chExt cx="5316173" cy="5054022"/>
          </a:xfrm>
        </p:grpSpPr>
        <p:grpSp>
          <p:nvGrpSpPr>
            <p:cNvPr id="26" name="Agrupar 25"/>
            <p:cNvGrpSpPr/>
            <p:nvPr/>
          </p:nvGrpSpPr>
          <p:grpSpPr>
            <a:xfrm>
              <a:off x="3400273" y="1587789"/>
              <a:ext cx="5316173" cy="5054022"/>
              <a:chOff x="14144013" y="1587789"/>
              <a:chExt cx="5316173" cy="5054022"/>
            </a:xfrm>
          </p:grpSpPr>
          <p:pic>
            <p:nvPicPr>
              <p:cNvPr id="28" name="Imagem 27"/>
              <p:cNvPicPr>
                <a:picLocks noChangeAspect="1"/>
              </p:cNvPicPr>
              <p:nvPr/>
            </p:nvPicPr>
            <p:blipFill>
              <a:blip r:embed="rId4"/>
              <a:stretch>
                <a:fillRect/>
              </a:stretch>
            </p:blipFill>
            <p:spPr>
              <a:xfrm>
                <a:off x="14144013" y="1587789"/>
                <a:ext cx="5316173" cy="5054022"/>
              </a:xfrm>
              <a:prstGeom prst="rect">
                <a:avLst/>
              </a:prstGeom>
            </p:spPr>
          </p:pic>
          <p:sp>
            <p:nvSpPr>
              <p:cNvPr id="29" name="Content Placeholder 2"/>
              <p:cNvSpPr txBox="1">
                <a:spLocks/>
              </p:cNvSpPr>
              <p:nvPr/>
            </p:nvSpPr>
            <p:spPr>
              <a:xfrm>
                <a:off x="15169224" y="4703870"/>
                <a:ext cx="3216328" cy="1261880"/>
              </a:xfrm>
              <a:prstGeom prst="rect">
                <a:avLst/>
              </a:prstGeom>
              <a:noFill/>
            </p:spPr>
            <p:txBody>
              <a:bodyPr wrap="square" lIns="91404" tIns="45718" rIns="91404" bIns="45718"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3992" hangingPunct="1">
                  <a:defRPr sz="1600" b="1" kern="1200">
                    <a:solidFill>
                      <a:schemeClr val="tx1"/>
                    </a:solidFill>
                    <a:latin typeface="Century Gothic" panose="020B0502020202020204" pitchFamily="34" charset="0"/>
                    <a:cs typeface="Segoe UI Semibold" panose="020B0702040204020203" pitchFamily="34" charset="0"/>
                  </a:defRPr>
                </a:lvl1pPr>
              </a:lstStyle>
              <a:p>
                <a:r>
                  <a:rPr lang="en-US" sz="5600" dirty="0">
                    <a:solidFill>
                      <a:srgbClr val="C00000"/>
                    </a:solidFill>
                  </a:rPr>
                  <a:t>J&amp;J Top of Mind </a:t>
                </a:r>
                <a:r>
                  <a:rPr lang="en-US" sz="4800" dirty="0" err="1">
                    <a:solidFill>
                      <a:srgbClr val="C00000"/>
                    </a:solidFill>
                  </a:rPr>
                  <a:t>passou</a:t>
                </a:r>
                <a:r>
                  <a:rPr lang="en-US" sz="4800" dirty="0">
                    <a:solidFill>
                      <a:srgbClr val="C00000"/>
                    </a:solidFill>
                  </a:rPr>
                  <a:t> de 28%</a:t>
                </a:r>
                <a:br>
                  <a:rPr lang="en-US" sz="4800" dirty="0">
                    <a:solidFill>
                      <a:srgbClr val="C00000"/>
                    </a:solidFill>
                  </a:rPr>
                </a:br>
                <a:r>
                  <a:rPr lang="en-US" sz="4800" dirty="0">
                    <a:solidFill>
                      <a:srgbClr val="C00000"/>
                    </a:solidFill>
                  </a:rPr>
                  <a:t>para 41%</a:t>
                </a:r>
              </a:p>
            </p:txBody>
          </p:sp>
        </p:grpSp>
        <p:pic>
          <p:nvPicPr>
            <p:cNvPr id="52226" name="Picture 2" descr="http://citytecba.com.br/antigo/img/top_mind.png"/>
            <p:cNvPicPr>
              <a:picLocks noChangeAspect="1" noChangeArrowheads="1"/>
            </p:cNvPicPr>
            <p:nvPr/>
          </p:nvPicPr>
          <p:blipFill rotWithShape="1">
            <a:blip r:embed="rId6">
              <a:extLst>
                <a:ext uri="{28A0092B-C50C-407E-A947-70E740481C1C}">
                  <a14:useLocalDpi xmlns:a14="http://schemas.microsoft.com/office/drawing/2010/main" val="0"/>
                </a:ext>
              </a:extLst>
            </a:blip>
            <a:srcRect b="16957"/>
            <a:stretch/>
          </p:blipFill>
          <p:spPr bwMode="auto">
            <a:xfrm>
              <a:off x="4575174" y="2489697"/>
              <a:ext cx="2955925" cy="2081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Agrupar 38"/>
          <p:cNvGrpSpPr/>
          <p:nvPr/>
        </p:nvGrpSpPr>
        <p:grpSpPr>
          <a:xfrm>
            <a:off x="7138833" y="3175578"/>
            <a:ext cx="10632346" cy="10108044"/>
            <a:chOff x="3412563" y="1587789"/>
            <a:chExt cx="5316173" cy="5054022"/>
          </a:xfrm>
        </p:grpSpPr>
        <p:grpSp>
          <p:nvGrpSpPr>
            <p:cNvPr id="32" name="Agrupar 31"/>
            <p:cNvGrpSpPr/>
            <p:nvPr/>
          </p:nvGrpSpPr>
          <p:grpSpPr>
            <a:xfrm>
              <a:off x="3412563" y="1587789"/>
              <a:ext cx="5316173" cy="5054022"/>
              <a:chOff x="14144013" y="1587789"/>
              <a:chExt cx="5316173" cy="5054022"/>
            </a:xfrm>
          </p:grpSpPr>
          <p:pic>
            <p:nvPicPr>
              <p:cNvPr id="34" name="Imagem 33"/>
              <p:cNvPicPr>
                <a:picLocks noChangeAspect="1"/>
              </p:cNvPicPr>
              <p:nvPr/>
            </p:nvPicPr>
            <p:blipFill>
              <a:blip r:embed="rId4"/>
              <a:stretch>
                <a:fillRect/>
              </a:stretch>
            </p:blipFill>
            <p:spPr>
              <a:xfrm>
                <a:off x="14144013" y="1587789"/>
                <a:ext cx="5316173" cy="5054022"/>
              </a:xfrm>
              <a:prstGeom prst="rect">
                <a:avLst/>
              </a:prstGeom>
            </p:spPr>
          </p:pic>
          <p:sp>
            <p:nvSpPr>
              <p:cNvPr id="35" name="Content Placeholder 2"/>
              <p:cNvSpPr txBox="1">
                <a:spLocks/>
              </p:cNvSpPr>
              <p:nvPr/>
            </p:nvSpPr>
            <p:spPr>
              <a:xfrm>
                <a:off x="15222376" y="4703870"/>
                <a:ext cx="3110024" cy="1261880"/>
              </a:xfrm>
              <a:prstGeom prst="rect">
                <a:avLst/>
              </a:prstGeom>
              <a:noFill/>
            </p:spPr>
            <p:txBody>
              <a:bodyPr wrap="square" lIns="91404" tIns="45718" rIns="91404" bIns="45718"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3992" hangingPunct="1">
                  <a:defRPr sz="1600" b="1" kern="1200">
                    <a:solidFill>
                      <a:schemeClr val="tx1"/>
                    </a:solidFill>
                    <a:latin typeface="Century Gothic" panose="020B0502020202020204" pitchFamily="34" charset="0"/>
                    <a:cs typeface="Segoe UI Semibold" panose="020B0702040204020203" pitchFamily="34" charset="0"/>
                  </a:defRPr>
                </a:lvl1pPr>
              </a:lstStyle>
              <a:p>
                <a:r>
                  <a:rPr lang="pt-BR" sz="4800" dirty="0">
                    <a:solidFill>
                      <a:srgbClr val="C00000"/>
                    </a:solidFill>
                  </a:rPr>
                  <a:t>Penetração em lares passou de </a:t>
                </a:r>
                <a:r>
                  <a:rPr lang="pt-BR" sz="5600" dirty="0">
                    <a:solidFill>
                      <a:srgbClr val="C00000"/>
                    </a:solidFill>
                  </a:rPr>
                  <a:t>69% para 78% </a:t>
                </a:r>
                <a:endParaRPr lang="pt-BR" sz="4800" dirty="0">
                  <a:solidFill>
                    <a:srgbClr val="C00000"/>
                  </a:solidFill>
                </a:endParaRPr>
              </a:p>
            </p:txBody>
          </p:sp>
        </p:grpSp>
        <p:pic>
          <p:nvPicPr>
            <p:cNvPr id="38" name="Imagem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5205" y="2381249"/>
              <a:ext cx="2304745" cy="2304745"/>
            </a:xfrm>
            <a:prstGeom prst="rect">
              <a:avLst/>
            </a:prstGeom>
          </p:spPr>
        </p:pic>
      </p:grpSp>
      <p:grpSp>
        <p:nvGrpSpPr>
          <p:cNvPr id="46" name="Agrupar 45"/>
          <p:cNvGrpSpPr/>
          <p:nvPr/>
        </p:nvGrpSpPr>
        <p:grpSpPr>
          <a:xfrm>
            <a:off x="7138833" y="3175578"/>
            <a:ext cx="10632346" cy="10108044"/>
            <a:chOff x="5755713" y="1587789"/>
            <a:chExt cx="5316173" cy="5054022"/>
          </a:xfrm>
        </p:grpSpPr>
        <p:grpSp>
          <p:nvGrpSpPr>
            <p:cNvPr id="42" name="Agrupar 41"/>
            <p:cNvGrpSpPr/>
            <p:nvPr/>
          </p:nvGrpSpPr>
          <p:grpSpPr>
            <a:xfrm>
              <a:off x="5755713" y="1587789"/>
              <a:ext cx="5316173" cy="5054022"/>
              <a:chOff x="14144013" y="1587789"/>
              <a:chExt cx="5316173" cy="5054022"/>
            </a:xfrm>
          </p:grpSpPr>
          <p:pic>
            <p:nvPicPr>
              <p:cNvPr id="44" name="Imagem 43"/>
              <p:cNvPicPr>
                <a:picLocks noChangeAspect="1"/>
              </p:cNvPicPr>
              <p:nvPr/>
            </p:nvPicPr>
            <p:blipFill>
              <a:blip r:embed="rId4"/>
              <a:stretch>
                <a:fillRect/>
              </a:stretch>
            </p:blipFill>
            <p:spPr>
              <a:xfrm>
                <a:off x="14144013" y="1587789"/>
                <a:ext cx="5316173" cy="5054022"/>
              </a:xfrm>
              <a:prstGeom prst="rect">
                <a:avLst/>
              </a:prstGeom>
            </p:spPr>
          </p:pic>
          <p:sp>
            <p:nvSpPr>
              <p:cNvPr id="45" name="Content Placeholder 2"/>
              <p:cNvSpPr txBox="1">
                <a:spLocks/>
              </p:cNvSpPr>
              <p:nvPr/>
            </p:nvSpPr>
            <p:spPr>
              <a:xfrm>
                <a:off x="15222376" y="4627670"/>
                <a:ext cx="3110024" cy="1431157"/>
              </a:xfrm>
              <a:prstGeom prst="rect">
                <a:avLst/>
              </a:prstGeom>
              <a:noFill/>
            </p:spPr>
            <p:txBody>
              <a:bodyPr wrap="square" lIns="91404" tIns="45718" rIns="91404" bIns="45718"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3992" hangingPunct="1">
                  <a:defRPr sz="1600" b="1" kern="1200">
                    <a:solidFill>
                      <a:schemeClr val="tx1"/>
                    </a:solidFill>
                    <a:latin typeface="Century Gothic" panose="020B0502020202020204" pitchFamily="34" charset="0"/>
                    <a:cs typeface="Segoe UI Semibold" panose="020B0702040204020203" pitchFamily="34" charset="0"/>
                  </a:defRPr>
                </a:lvl1pPr>
              </a:lstStyle>
              <a:p>
                <a:r>
                  <a:rPr lang="pt-BR" sz="4200" dirty="0">
                    <a:solidFill>
                      <a:srgbClr val="C00000"/>
                    </a:solidFill>
                  </a:rPr>
                  <a:t>Passamos de ser lideres em 9 categorias para ser </a:t>
                </a:r>
                <a:r>
                  <a:rPr lang="pt-BR" sz="4800" dirty="0">
                    <a:solidFill>
                      <a:srgbClr val="C00000"/>
                    </a:solidFill>
                  </a:rPr>
                  <a:t>lideres em 12</a:t>
                </a:r>
                <a:endParaRPr lang="pt-BR" sz="4200" dirty="0">
                  <a:solidFill>
                    <a:srgbClr val="C00000"/>
                  </a:solidFill>
                </a:endParaRPr>
              </a:p>
            </p:txBody>
          </p:sp>
        </p:grpSp>
        <p:pic>
          <p:nvPicPr>
            <p:cNvPr id="40" name="Imagem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5606" y="2266949"/>
              <a:ext cx="2296386" cy="2296386"/>
            </a:xfrm>
            <a:prstGeom prst="rect">
              <a:avLst/>
            </a:prstGeom>
          </p:spPr>
        </p:pic>
      </p:grpSp>
      <p:grpSp>
        <p:nvGrpSpPr>
          <p:cNvPr id="54" name="Agrupar 53"/>
          <p:cNvGrpSpPr/>
          <p:nvPr/>
        </p:nvGrpSpPr>
        <p:grpSpPr>
          <a:xfrm>
            <a:off x="7138833" y="3487943"/>
            <a:ext cx="10632346" cy="10108044"/>
            <a:chOff x="3716593" y="1587789"/>
            <a:chExt cx="5316173" cy="5054022"/>
          </a:xfrm>
        </p:grpSpPr>
        <p:grpSp>
          <p:nvGrpSpPr>
            <p:cNvPr id="49" name="Agrupar 48"/>
            <p:cNvGrpSpPr/>
            <p:nvPr/>
          </p:nvGrpSpPr>
          <p:grpSpPr>
            <a:xfrm>
              <a:off x="3716593" y="1587789"/>
              <a:ext cx="5316173" cy="5054022"/>
              <a:chOff x="14144013" y="1587789"/>
              <a:chExt cx="5316173" cy="5054022"/>
            </a:xfrm>
          </p:grpSpPr>
          <p:pic>
            <p:nvPicPr>
              <p:cNvPr id="51" name="Imagem 50"/>
              <p:cNvPicPr>
                <a:picLocks noChangeAspect="1"/>
              </p:cNvPicPr>
              <p:nvPr/>
            </p:nvPicPr>
            <p:blipFill>
              <a:blip r:embed="rId4"/>
              <a:stretch>
                <a:fillRect/>
              </a:stretch>
            </p:blipFill>
            <p:spPr>
              <a:xfrm>
                <a:off x="14144013" y="1587789"/>
                <a:ext cx="5316173" cy="5054022"/>
              </a:xfrm>
              <a:prstGeom prst="rect">
                <a:avLst/>
              </a:prstGeom>
            </p:spPr>
          </p:pic>
          <p:sp>
            <p:nvSpPr>
              <p:cNvPr id="52" name="Content Placeholder 2"/>
              <p:cNvSpPr txBox="1">
                <a:spLocks/>
              </p:cNvSpPr>
              <p:nvPr/>
            </p:nvSpPr>
            <p:spPr>
              <a:xfrm>
                <a:off x="15222376" y="4856270"/>
                <a:ext cx="3110024" cy="1061827"/>
              </a:xfrm>
              <a:prstGeom prst="rect">
                <a:avLst/>
              </a:prstGeom>
              <a:noFill/>
            </p:spPr>
            <p:txBody>
              <a:bodyPr wrap="square" lIns="91404" tIns="45718" rIns="91404" bIns="45718"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913992" hangingPunct="1">
                  <a:defRPr sz="1600" b="1" kern="1200">
                    <a:solidFill>
                      <a:schemeClr val="tx1"/>
                    </a:solidFill>
                    <a:latin typeface="Century Gothic" panose="020B0502020202020204" pitchFamily="34" charset="0"/>
                    <a:cs typeface="Segoe UI Semibold" panose="020B0702040204020203" pitchFamily="34" charset="0"/>
                  </a:defRPr>
                </a:lvl1pPr>
              </a:lstStyle>
              <a:p>
                <a:r>
                  <a:rPr lang="pt-BR" sz="4200" dirty="0">
                    <a:solidFill>
                      <a:srgbClr val="C00000"/>
                    </a:solidFill>
                  </a:rPr>
                  <a:t>Ganhamos </a:t>
                </a:r>
                <a:br>
                  <a:rPr lang="pt-BR" sz="4200" dirty="0">
                    <a:solidFill>
                      <a:srgbClr val="C00000"/>
                    </a:solidFill>
                  </a:rPr>
                </a:br>
                <a:r>
                  <a:rPr lang="pt-BR" sz="4800" dirty="0">
                    <a:solidFill>
                      <a:srgbClr val="C00000"/>
                    </a:solidFill>
                  </a:rPr>
                  <a:t>42 mil novas lojas </a:t>
                </a:r>
                <a:r>
                  <a:rPr lang="pt-BR" sz="4200" dirty="0">
                    <a:solidFill>
                      <a:srgbClr val="C00000"/>
                    </a:solidFill>
                  </a:rPr>
                  <a:t>com nossos produtos</a:t>
                </a:r>
              </a:p>
            </p:txBody>
          </p:sp>
        </p:grpSp>
        <p:pic>
          <p:nvPicPr>
            <p:cNvPr id="53" name="Imagem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1405" y="2286000"/>
              <a:ext cx="2647646" cy="2647644"/>
            </a:xfrm>
            <a:prstGeom prst="rect">
              <a:avLst/>
            </a:prstGeom>
          </p:spPr>
        </p:pic>
      </p:grpSp>
    </p:spTree>
    <p:extLst>
      <p:ext uri="{BB962C8B-B14F-4D97-AF65-F5344CB8AC3E}">
        <p14:creationId xmlns:p14="http://schemas.microsoft.com/office/powerpoint/2010/main" val="6663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6*min(max(#ppt_w*#ppt_h,.3),1)-7.4)/-.7*#ppt_w"/>
                                          </p:val>
                                        </p:tav>
                                        <p:tav tm="100000">
                                          <p:val>
                                            <p:strVal val="#ppt_w"/>
                                          </p:val>
                                        </p:tav>
                                      </p:tavLst>
                                    </p:anim>
                                    <p:anim calcmode="lin" valueType="num">
                                      <p:cBhvr>
                                        <p:cTn id="8" dur="500" fill="hold"/>
                                        <p:tgtEl>
                                          <p:spTgt spid="7"/>
                                        </p:tgtEl>
                                        <p:attrNameLst>
                                          <p:attrName>ppt_h</p:attrName>
                                        </p:attrNameLst>
                                      </p:cBhvr>
                                      <p:tavLst>
                                        <p:tav tm="0">
                                          <p:val>
                                            <p:strVal val="(6*min(max(#ppt_w*#ppt_h,.3),1)-7.4)/-.7*#ppt_h"/>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strVal val="(6*min(max(#ppt_w*#ppt_h,.3),1)-7.4)/-.7*#ppt_w"/>
                                          </p:val>
                                        </p:tav>
                                        <p:tav tm="100000">
                                          <p:val>
                                            <p:strVal val="#ppt_w"/>
                                          </p:val>
                                        </p:tav>
                                      </p:tavLst>
                                    </p:anim>
                                    <p:anim calcmode="lin" valueType="num">
                                      <p:cBhvr>
                                        <p:cTn id="16" dur="500" fill="hold"/>
                                        <p:tgtEl>
                                          <p:spTgt spid="24"/>
                                        </p:tgtEl>
                                        <p:attrNameLst>
                                          <p:attrName>ppt_h</p:attrName>
                                        </p:attrNameLst>
                                      </p:cBhvr>
                                      <p:tavLst>
                                        <p:tav tm="0">
                                          <p:val>
                                            <p:strVal val="(6*min(max(#ppt_w*#ppt_h,.3),1)-7.4)/-.7*#ppt_h"/>
                                          </p:val>
                                        </p:tav>
                                        <p:tav tm="100000">
                                          <p:val>
                                            <p:strVal val="#ppt_h"/>
                                          </p:val>
                                        </p:tav>
                                      </p:tavLst>
                                    </p:anim>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strVal val="(6*min(max(#ppt_w*#ppt_h,.3),1)-7.4)/-.7*#ppt_w"/>
                                          </p:val>
                                        </p:tav>
                                        <p:tav tm="100000">
                                          <p:val>
                                            <p:strVal val="#ppt_w"/>
                                          </p:val>
                                        </p:tav>
                                      </p:tavLst>
                                    </p:anim>
                                    <p:anim calcmode="lin" valueType="num">
                                      <p:cBhvr>
                                        <p:cTn id="24" dur="500" fill="hold"/>
                                        <p:tgtEl>
                                          <p:spTgt spid="39"/>
                                        </p:tgtEl>
                                        <p:attrNameLst>
                                          <p:attrName>ppt_h</p:attrName>
                                        </p:attrNameLst>
                                      </p:cBhvr>
                                      <p:tavLst>
                                        <p:tav tm="0">
                                          <p:val>
                                            <p:strVal val="(6*min(max(#ppt_w*#ppt_h,.3),1)-7.4)/-.7*#ppt_h"/>
                                          </p:val>
                                        </p:tav>
                                        <p:tav tm="100000">
                                          <p:val>
                                            <p:strVal val="#ppt_h"/>
                                          </p:val>
                                        </p:tav>
                                      </p:tavLst>
                                    </p:anim>
                                    <p:anim calcmode="lin" valueType="num">
                                      <p:cBhvr>
                                        <p:cTn id="25" dur="500" fill="hold"/>
                                        <p:tgtEl>
                                          <p:spTgt spid="39"/>
                                        </p:tgtEl>
                                        <p:attrNameLst>
                                          <p:attrName>ppt_x</p:attrName>
                                        </p:attrNameLst>
                                      </p:cBhvr>
                                      <p:tavLst>
                                        <p:tav tm="0">
                                          <p:val>
                                            <p:fltVal val="0.5"/>
                                          </p:val>
                                        </p:tav>
                                        <p:tav tm="100000">
                                          <p:val>
                                            <p:strVal val="#ppt_x"/>
                                          </p:val>
                                        </p:tav>
                                      </p:tavLst>
                                    </p:anim>
                                    <p:anim calcmode="lin" valueType="num">
                                      <p:cBhvr>
                                        <p:cTn id="26"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6"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strVal val="(6*min(max(#ppt_w*#ppt_h,.3),1)-7.4)/-.7*#ppt_w"/>
                                          </p:val>
                                        </p:tav>
                                        <p:tav tm="100000">
                                          <p:val>
                                            <p:strVal val="#ppt_w"/>
                                          </p:val>
                                        </p:tav>
                                      </p:tavLst>
                                    </p:anim>
                                    <p:anim calcmode="lin" valueType="num">
                                      <p:cBhvr>
                                        <p:cTn id="32" dur="500" fill="hold"/>
                                        <p:tgtEl>
                                          <p:spTgt spid="46"/>
                                        </p:tgtEl>
                                        <p:attrNameLst>
                                          <p:attrName>ppt_h</p:attrName>
                                        </p:attrNameLst>
                                      </p:cBhvr>
                                      <p:tavLst>
                                        <p:tav tm="0">
                                          <p:val>
                                            <p:strVal val="(6*min(max(#ppt_w*#ppt_h,.3),1)-7.4)/-.7*#ppt_h"/>
                                          </p:val>
                                        </p:tav>
                                        <p:tav tm="100000">
                                          <p:val>
                                            <p:strVal val="#ppt_h"/>
                                          </p:val>
                                        </p:tav>
                                      </p:tavLst>
                                    </p:anim>
                                    <p:anim calcmode="lin" valueType="num">
                                      <p:cBhvr>
                                        <p:cTn id="33" dur="500" fill="hold"/>
                                        <p:tgtEl>
                                          <p:spTgt spid="46"/>
                                        </p:tgtEl>
                                        <p:attrNameLst>
                                          <p:attrName>ppt_x</p:attrName>
                                        </p:attrNameLst>
                                      </p:cBhvr>
                                      <p:tavLst>
                                        <p:tav tm="0">
                                          <p:val>
                                            <p:fltVal val="0.5"/>
                                          </p:val>
                                        </p:tav>
                                        <p:tav tm="100000">
                                          <p:val>
                                            <p:strVal val="#ppt_x"/>
                                          </p:val>
                                        </p:tav>
                                      </p:tavLst>
                                    </p:anim>
                                    <p:anim calcmode="lin" valueType="num">
                                      <p:cBhvr>
                                        <p:cTn id="34" dur="500" fill="hold"/>
                                        <p:tgtEl>
                                          <p:spTgt spid="46"/>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6"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54"/>
                                        </p:tgtEl>
                                        <p:attrNameLst>
                                          <p:attrName>ppt_x</p:attrName>
                                        </p:attrNameLst>
                                      </p:cBhvr>
                                      <p:tavLst>
                                        <p:tav tm="0">
                                          <p:val>
                                            <p:fltVal val="0.5"/>
                                          </p:val>
                                        </p:tav>
                                        <p:tav tm="100000">
                                          <p:val>
                                            <p:strVal val="#ppt_x"/>
                                          </p:val>
                                        </p:tav>
                                      </p:tavLst>
                                    </p:anim>
                                    <p:anim calcmode="lin" valueType="num">
                                      <p:cBhvr>
                                        <p:cTn id="42" dur="500" fill="hold"/>
                                        <p:tgtEl>
                                          <p:spTgt spid="5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73" descr="click to close">
            <a:hlinkClick r:id=""/>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72" y="5798927"/>
            <a:ext cx="2032451" cy="67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2188097" y="3401616"/>
            <a:ext cx="2511426" cy="1797050"/>
          </a:xfrm>
          <a:prstGeom prst="roundRect">
            <a:avLst/>
          </a:prstGeom>
          <a:solidFill>
            <a:srgbClr val="FF7E79"/>
          </a:solidFill>
          <a:ln w="12700" cap="flat" cmpd="sng" algn="ctr">
            <a:noFill/>
            <a:prstDash val="solid"/>
            <a:round/>
            <a:headEnd type="none" w="med" len="med"/>
            <a:tailEnd type="none" w="med" len="med"/>
          </a:ln>
          <a:effectLst/>
        </p:spPr>
        <p:txBody>
          <a:bodyPr anchor="ctr"/>
          <a:lstStyle/>
          <a:p>
            <a:pPr>
              <a:defRPr/>
            </a:pPr>
            <a:r>
              <a:rPr lang="pt-BR" sz="2800" b="1" dirty="0">
                <a:solidFill>
                  <a:srgbClr val="FFFFFF"/>
                </a:solidFill>
                <a:ea typeface="ヒラギノ角ゴ ProN W3" pitchFamily="-110" charset="-128"/>
                <a:cs typeface="ヒラギノ角ゴ ProN W3" pitchFamily="-110" charset="-128"/>
                <a:sym typeface="Arial" pitchFamily="-110" charset="0"/>
              </a:rPr>
              <a:t>Global and Regional Marketing (GFO)</a:t>
            </a:r>
          </a:p>
        </p:txBody>
      </p:sp>
      <p:pic>
        <p:nvPicPr>
          <p:cNvPr id="24583" name="Picture 179" descr="click to close">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838" y="5647031"/>
            <a:ext cx="2218106" cy="254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80" descr="click to close">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9982" y="5498438"/>
            <a:ext cx="2136679" cy="23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82"/>
          <p:cNvSpPr/>
          <p:nvPr/>
        </p:nvSpPr>
        <p:spPr bwMode="auto">
          <a:xfrm rot="5400000">
            <a:off x="2067452" y="8498018"/>
            <a:ext cx="6590334" cy="590966"/>
          </a:xfrm>
          <a:prstGeom prst="triangle">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defTabSz="457200" fontAlgn="base">
              <a:spcBef>
                <a:spcPct val="0"/>
              </a:spcBef>
              <a:spcAft>
                <a:spcPct val="0"/>
              </a:spcAft>
              <a:defRPr>
                <a:solidFill>
                  <a:schemeClr val="tx1"/>
                </a:solidFill>
                <a:latin typeface="Tw Cen MT" pitchFamily="34" charset="0"/>
              </a:defRPr>
            </a:lvl6pPr>
            <a:lvl7pPr marL="2971800" indent="-228600" defTabSz="457200" fontAlgn="base">
              <a:spcBef>
                <a:spcPct val="0"/>
              </a:spcBef>
              <a:spcAft>
                <a:spcPct val="0"/>
              </a:spcAft>
              <a:defRPr>
                <a:solidFill>
                  <a:schemeClr val="tx1"/>
                </a:solidFill>
                <a:latin typeface="Tw Cen MT" pitchFamily="34" charset="0"/>
              </a:defRPr>
            </a:lvl7pPr>
            <a:lvl8pPr marL="3429000" indent="-228600" defTabSz="457200" fontAlgn="base">
              <a:spcBef>
                <a:spcPct val="0"/>
              </a:spcBef>
              <a:spcAft>
                <a:spcPct val="0"/>
              </a:spcAft>
              <a:defRPr>
                <a:solidFill>
                  <a:schemeClr val="tx1"/>
                </a:solidFill>
                <a:latin typeface="Tw Cen MT" pitchFamily="34" charset="0"/>
              </a:defRPr>
            </a:lvl8pPr>
            <a:lvl9pPr marL="3886200" indent="-228600" defTabSz="457200" fontAlgn="base">
              <a:spcBef>
                <a:spcPct val="0"/>
              </a:spcBef>
              <a:spcAft>
                <a:spcPct val="0"/>
              </a:spcAft>
              <a:defRPr>
                <a:solidFill>
                  <a:schemeClr val="tx1"/>
                </a:solidFill>
                <a:latin typeface="Tw Cen MT" pitchFamily="34" charset="0"/>
              </a:defRPr>
            </a:lvl9pPr>
          </a:lstStyle>
          <a:p>
            <a:pPr algn="ctr">
              <a:defRPr/>
            </a:pPr>
            <a:endParaRPr lang="en-US" altLang="en-US" sz="2400">
              <a:solidFill>
                <a:srgbClr val="7F7F7F"/>
              </a:solidFill>
              <a:latin typeface="Arial" pitchFamily="34" charset="0"/>
              <a:cs typeface="Arial" pitchFamily="34" charset="0"/>
            </a:endParaRPr>
          </a:p>
        </p:txBody>
      </p:sp>
      <p:sp>
        <p:nvSpPr>
          <p:cNvPr id="13" name="Rounded Rectangle 12"/>
          <p:cNvSpPr/>
          <p:nvPr/>
        </p:nvSpPr>
        <p:spPr bwMode="auto">
          <a:xfrm>
            <a:off x="6397131" y="3401616"/>
            <a:ext cx="2990850" cy="1797050"/>
          </a:xfrm>
          <a:prstGeom prst="roundRect">
            <a:avLst/>
          </a:prstGeom>
          <a:solidFill>
            <a:srgbClr val="FF7E79"/>
          </a:solidFill>
          <a:ln w="12700" cap="flat" cmpd="sng" algn="ctr">
            <a:noFill/>
            <a:prstDash val="solid"/>
            <a:round/>
            <a:headEnd type="none" w="med" len="med"/>
            <a:tailEnd type="none" w="med" len="med"/>
          </a:ln>
          <a:effectLst/>
        </p:spPr>
        <p:txBody>
          <a:bodyPr anchor="ctr"/>
          <a:lstStyle/>
          <a:p>
            <a:pPr>
              <a:defRPr/>
            </a:pPr>
            <a:r>
              <a:rPr lang="pt-BR" sz="2800" b="1" dirty="0">
                <a:solidFill>
                  <a:srgbClr val="FFFFFF"/>
                </a:solidFill>
                <a:ea typeface="ヒラギノ角ゴ ProN W3" pitchFamily="-110" charset="-128"/>
                <a:cs typeface="ヒラギノ角ゴ ProN W3" pitchFamily="-110" charset="-128"/>
                <a:sym typeface="Arial" pitchFamily="-110" charset="0"/>
              </a:rPr>
              <a:t>Local/Brand Marketing</a:t>
            </a:r>
          </a:p>
        </p:txBody>
      </p:sp>
      <p:sp>
        <p:nvSpPr>
          <p:cNvPr id="14" name="Rounded Rectangle 13"/>
          <p:cNvSpPr/>
          <p:nvPr/>
        </p:nvSpPr>
        <p:spPr bwMode="auto">
          <a:xfrm>
            <a:off x="12417749" y="3401616"/>
            <a:ext cx="2511424" cy="1797050"/>
          </a:xfrm>
          <a:prstGeom prst="roundRect">
            <a:avLst/>
          </a:prstGeom>
          <a:solidFill>
            <a:srgbClr val="FF7E79"/>
          </a:solidFill>
          <a:ln w="12700" cap="flat" cmpd="sng" algn="ctr">
            <a:noFill/>
            <a:prstDash val="solid"/>
            <a:round/>
            <a:headEnd type="none" w="med" len="med"/>
            <a:tailEnd type="none" w="med" len="med"/>
          </a:ln>
          <a:effectLst/>
        </p:spPr>
        <p:txBody>
          <a:bodyPr anchor="ctr"/>
          <a:lstStyle/>
          <a:p>
            <a:pPr>
              <a:defRPr/>
            </a:pPr>
            <a:r>
              <a:rPr lang="pt-BR" sz="2800" b="1" dirty="0">
                <a:solidFill>
                  <a:srgbClr val="FFFFFF"/>
                </a:solidFill>
                <a:ea typeface="ヒラギノ角ゴ ProN W3" pitchFamily="-110" charset="-128"/>
                <a:cs typeface="ヒラギノ角ゴ ProN W3" pitchFamily="-110" charset="-128"/>
                <a:sym typeface="Arial" pitchFamily="-110" charset="0"/>
              </a:rPr>
              <a:t>Marketing Services</a:t>
            </a:r>
          </a:p>
        </p:txBody>
      </p:sp>
      <p:sp>
        <p:nvSpPr>
          <p:cNvPr id="15" name="Isosceles Triangle 188"/>
          <p:cNvSpPr/>
          <p:nvPr/>
        </p:nvSpPr>
        <p:spPr bwMode="auto">
          <a:xfrm rot="5400000">
            <a:off x="8234479" y="8498018"/>
            <a:ext cx="6590334" cy="590966"/>
          </a:xfrm>
          <a:prstGeom prst="triangle">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defTabSz="457200" fontAlgn="base">
              <a:spcBef>
                <a:spcPct val="0"/>
              </a:spcBef>
              <a:spcAft>
                <a:spcPct val="0"/>
              </a:spcAft>
              <a:defRPr>
                <a:solidFill>
                  <a:schemeClr val="tx1"/>
                </a:solidFill>
                <a:latin typeface="Tw Cen MT" pitchFamily="34" charset="0"/>
              </a:defRPr>
            </a:lvl6pPr>
            <a:lvl7pPr marL="2971800" indent="-228600" defTabSz="457200" fontAlgn="base">
              <a:spcBef>
                <a:spcPct val="0"/>
              </a:spcBef>
              <a:spcAft>
                <a:spcPct val="0"/>
              </a:spcAft>
              <a:defRPr>
                <a:solidFill>
                  <a:schemeClr val="tx1"/>
                </a:solidFill>
                <a:latin typeface="Tw Cen MT" pitchFamily="34" charset="0"/>
              </a:defRPr>
            </a:lvl7pPr>
            <a:lvl8pPr marL="3429000" indent="-228600" defTabSz="457200" fontAlgn="base">
              <a:spcBef>
                <a:spcPct val="0"/>
              </a:spcBef>
              <a:spcAft>
                <a:spcPct val="0"/>
              </a:spcAft>
              <a:defRPr>
                <a:solidFill>
                  <a:schemeClr val="tx1"/>
                </a:solidFill>
                <a:latin typeface="Tw Cen MT" pitchFamily="34" charset="0"/>
              </a:defRPr>
            </a:lvl8pPr>
            <a:lvl9pPr marL="3886200" indent="-228600" defTabSz="457200" fontAlgn="base">
              <a:spcBef>
                <a:spcPct val="0"/>
              </a:spcBef>
              <a:spcAft>
                <a:spcPct val="0"/>
              </a:spcAft>
              <a:defRPr>
                <a:solidFill>
                  <a:schemeClr val="tx1"/>
                </a:solidFill>
                <a:latin typeface="Tw Cen MT" pitchFamily="34" charset="0"/>
              </a:defRPr>
            </a:lvl9pPr>
          </a:lstStyle>
          <a:p>
            <a:pPr algn="ctr">
              <a:defRPr/>
            </a:pPr>
            <a:endParaRPr lang="en-US" altLang="en-US" sz="2400">
              <a:solidFill>
                <a:srgbClr val="7F7F7F"/>
              </a:solidFill>
              <a:latin typeface="Arial" pitchFamily="34" charset="0"/>
              <a:cs typeface="Arial" pitchFamily="34" charset="0"/>
            </a:endParaRPr>
          </a:p>
        </p:txBody>
      </p:sp>
      <p:cxnSp>
        <p:nvCxnSpPr>
          <p:cNvPr id="16" name="Straight Connector 46"/>
          <p:cNvCxnSpPr/>
          <p:nvPr/>
        </p:nvCxnSpPr>
        <p:spPr bwMode="auto">
          <a:xfrm flipH="1">
            <a:off x="6047880" y="8465739"/>
            <a:ext cx="3340100" cy="0"/>
          </a:xfrm>
          <a:prstGeom prst="line">
            <a:avLst/>
          </a:prstGeom>
          <a:ln w="38100" cmpd="sng">
            <a:solidFill>
              <a:srgbClr val="C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4594" name="Retângulo 25"/>
          <p:cNvSpPr>
            <a:spLocks noChangeArrowheads="1"/>
          </p:cNvSpPr>
          <p:nvPr/>
        </p:nvSpPr>
        <p:spPr bwMode="auto">
          <a:xfrm>
            <a:off x="5803403" y="8795400"/>
            <a:ext cx="3990975" cy="600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628650" indent="-171450" eaLnBrk="0" hangingPunct="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eaLnBrk="0" hangingPunct="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eaLnBrk="0" hangingPunct="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eaLnBrk="0" hangingPunct="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pt-BR" altLang="en-US" sz="2400" b="1" dirty="0">
                <a:solidFill>
                  <a:srgbClr val="595959"/>
                </a:solidFill>
              </a:rPr>
              <a:t>LOCAL CONNECTIONS AND </a:t>
            </a:r>
          </a:p>
          <a:p>
            <a:pPr eaLnBrk="1" hangingPunct="1">
              <a:lnSpc>
                <a:spcPct val="100000"/>
              </a:lnSpc>
              <a:spcBef>
                <a:spcPct val="0"/>
              </a:spcBef>
              <a:buClrTx/>
              <a:buFontTx/>
              <a:buNone/>
            </a:pPr>
            <a:r>
              <a:rPr lang="pt-BR" altLang="en-US" sz="2400" b="1" dirty="0">
                <a:solidFill>
                  <a:srgbClr val="595959"/>
                </a:solidFill>
              </a:rPr>
              <a:t>MOMENTS THAT MATTER PLAN </a:t>
            </a: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r>
              <a:rPr lang="pt-BR" altLang="en-US" sz="2400" b="1" dirty="0">
                <a:solidFill>
                  <a:srgbClr val="595959"/>
                </a:solidFill>
              </a:rPr>
              <a:t>CONTENT DEVELOPMENT</a:t>
            </a: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r>
              <a:rPr lang="pt-BR" altLang="en-US" sz="2400" b="1" dirty="0">
                <a:solidFill>
                  <a:srgbClr val="595959"/>
                </a:solidFill>
              </a:rPr>
              <a:t>BRAND GUARDIAN</a:t>
            </a: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r>
              <a:rPr lang="pt-BR" altLang="en-US" sz="2400" b="1" dirty="0">
                <a:solidFill>
                  <a:srgbClr val="595959"/>
                </a:solidFill>
              </a:rPr>
              <a:t>RESULTS ORIENTED</a:t>
            </a: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endParaRPr lang="pt-BR" altLang="en-US" sz="2400" b="1" dirty="0">
              <a:solidFill>
                <a:srgbClr val="595959"/>
              </a:solidFill>
            </a:endParaRPr>
          </a:p>
          <a:p>
            <a:pPr lvl="1"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endParaRPr lang="pt-BR" altLang="en-US" sz="2400" b="1" dirty="0">
              <a:solidFill>
                <a:srgbClr val="595959"/>
              </a:solidFill>
            </a:endParaRPr>
          </a:p>
          <a:p>
            <a:pPr eaLnBrk="1" hangingPunct="1">
              <a:lnSpc>
                <a:spcPct val="100000"/>
              </a:lnSpc>
              <a:spcBef>
                <a:spcPct val="0"/>
              </a:spcBef>
              <a:buClrTx/>
              <a:buFontTx/>
              <a:buNone/>
            </a:pPr>
            <a:endParaRPr lang="pt-BR" altLang="en-US" sz="2400" b="1" dirty="0">
              <a:solidFill>
                <a:srgbClr val="595959"/>
              </a:solidFill>
            </a:endParaRPr>
          </a:p>
        </p:txBody>
      </p:sp>
      <p:cxnSp>
        <p:nvCxnSpPr>
          <p:cNvPr id="18" name="Straight Connector 46"/>
          <p:cNvCxnSpPr/>
          <p:nvPr/>
        </p:nvCxnSpPr>
        <p:spPr bwMode="auto">
          <a:xfrm flipH="1">
            <a:off x="12214549" y="8465739"/>
            <a:ext cx="3340100" cy="0"/>
          </a:xfrm>
          <a:prstGeom prst="line">
            <a:avLst/>
          </a:prstGeom>
          <a:ln w="38100" cmpd="sng">
            <a:solidFill>
              <a:srgbClr val="C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9" name="Retângulo 25"/>
          <p:cNvSpPr/>
          <p:nvPr/>
        </p:nvSpPr>
        <p:spPr bwMode="auto">
          <a:xfrm>
            <a:off x="12008173" y="8748316"/>
            <a:ext cx="4432299" cy="4524315"/>
          </a:xfrm>
          <a:prstGeom prst="rect">
            <a:avLst/>
          </a:prstGeom>
        </p:spPr>
        <p:txBody>
          <a:bodyPr>
            <a:spAutoFit/>
          </a:bodyPr>
          <a:lstStyle>
            <a:lvl1pPr>
              <a:lnSpc>
                <a:spcPct val="120000"/>
              </a:lnSpc>
              <a:spcBef>
                <a:spcPts val="1000"/>
              </a:spcBef>
              <a:buClr>
                <a:schemeClr val="tx1"/>
              </a:buClr>
              <a:buFont typeface="Arial" pitchFamily="34" charset="0"/>
              <a:buChar char="•"/>
              <a:defRPr sz="2000">
                <a:solidFill>
                  <a:schemeClr val="tx1"/>
                </a:solidFill>
                <a:latin typeface="Tw Cen MT" pitchFamily="34" charset="0"/>
              </a:defRPr>
            </a:lvl1pPr>
            <a:lvl2pPr marL="628650" indent="-171450">
              <a:lnSpc>
                <a:spcPct val="120000"/>
              </a:lnSpc>
              <a:spcBef>
                <a:spcPts val="500"/>
              </a:spcBef>
              <a:buClr>
                <a:schemeClr val="tx1"/>
              </a:buClr>
              <a:buFont typeface="Arial"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itchFamily="34" charset="0"/>
              <a:buChar char="•"/>
              <a:defRPr sz="1400">
                <a:solidFill>
                  <a:schemeClr val="tx1"/>
                </a:solidFill>
                <a:latin typeface="Tw Cen MT" pitchFamily="34" charset="0"/>
              </a:defRPr>
            </a:lvl5pPr>
            <a:lvl6pPr marL="2514600" indent="-228600" defTabSz="457200" fontAlgn="base">
              <a:lnSpc>
                <a:spcPct val="120000"/>
              </a:lnSpc>
              <a:spcBef>
                <a:spcPts val="500"/>
              </a:spcBef>
              <a:spcAft>
                <a:spcPct val="0"/>
              </a:spcAft>
              <a:buClr>
                <a:schemeClr val="tx1"/>
              </a:buClr>
              <a:buFont typeface="Arial" pitchFamily="34" charset="0"/>
              <a:buChar char="•"/>
              <a:defRPr sz="1400">
                <a:solidFill>
                  <a:schemeClr val="tx1"/>
                </a:solidFill>
                <a:latin typeface="Tw Cen MT" pitchFamily="34" charset="0"/>
              </a:defRPr>
            </a:lvl6pPr>
            <a:lvl7pPr marL="2971800" indent="-228600" defTabSz="457200" fontAlgn="base">
              <a:lnSpc>
                <a:spcPct val="120000"/>
              </a:lnSpc>
              <a:spcBef>
                <a:spcPts val="500"/>
              </a:spcBef>
              <a:spcAft>
                <a:spcPct val="0"/>
              </a:spcAft>
              <a:buClr>
                <a:schemeClr val="tx1"/>
              </a:buClr>
              <a:buFont typeface="Arial" pitchFamily="34" charset="0"/>
              <a:buChar char="•"/>
              <a:defRPr sz="1400">
                <a:solidFill>
                  <a:schemeClr val="tx1"/>
                </a:solidFill>
                <a:latin typeface="Tw Cen MT" pitchFamily="34" charset="0"/>
              </a:defRPr>
            </a:lvl7pPr>
            <a:lvl8pPr marL="3429000" indent="-228600" defTabSz="457200" fontAlgn="base">
              <a:lnSpc>
                <a:spcPct val="120000"/>
              </a:lnSpc>
              <a:spcBef>
                <a:spcPts val="500"/>
              </a:spcBef>
              <a:spcAft>
                <a:spcPct val="0"/>
              </a:spcAft>
              <a:buClr>
                <a:schemeClr val="tx1"/>
              </a:buClr>
              <a:buFont typeface="Arial" pitchFamily="34" charset="0"/>
              <a:buChar char="•"/>
              <a:defRPr sz="1400">
                <a:solidFill>
                  <a:schemeClr val="tx1"/>
                </a:solidFill>
                <a:latin typeface="Tw Cen MT" pitchFamily="34" charset="0"/>
              </a:defRPr>
            </a:lvl8pPr>
            <a:lvl9pPr marL="3886200" indent="-228600" defTabSz="457200" fontAlgn="base">
              <a:lnSpc>
                <a:spcPct val="120000"/>
              </a:lnSpc>
              <a:spcBef>
                <a:spcPts val="500"/>
              </a:spcBef>
              <a:spcAft>
                <a:spcPct val="0"/>
              </a:spcAft>
              <a:buClr>
                <a:schemeClr val="tx1"/>
              </a:buClr>
              <a:buFont typeface="Arial" pitchFamily="34" charset="0"/>
              <a:buChar char="•"/>
              <a:defRPr sz="1400">
                <a:solidFill>
                  <a:schemeClr val="tx1"/>
                </a:solidFill>
                <a:latin typeface="Tw Cen MT" pitchFamily="34" charset="0"/>
              </a:defRPr>
            </a:lvl9pPr>
          </a:lstStyle>
          <a:p>
            <a:pPr>
              <a:lnSpc>
                <a:spcPct val="100000"/>
              </a:lnSpc>
              <a:spcBef>
                <a:spcPct val="0"/>
              </a:spcBef>
              <a:buClrTx/>
              <a:buFontTx/>
              <a:buNone/>
              <a:defRPr/>
            </a:pPr>
            <a:endParaRPr lang="pt-BR" altLang="en-US" sz="2400" b="1" dirty="0">
              <a:solidFill>
                <a:srgbClr val="595959"/>
              </a:solidFill>
            </a:endParaRPr>
          </a:p>
          <a:p>
            <a:pPr marL="342900">
              <a:lnSpc>
                <a:spcPct val="100000"/>
              </a:lnSpc>
              <a:spcBef>
                <a:spcPct val="0"/>
              </a:spcBef>
              <a:buClrTx/>
              <a:defRPr/>
            </a:pPr>
            <a:r>
              <a:rPr lang="pt-BR" altLang="en-US" sz="2400" b="1" dirty="0">
                <a:solidFill>
                  <a:srgbClr val="595959"/>
                </a:solidFill>
              </a:rPr>
              <a:t>PROCESSOS</a:t>
            </a:r>
          </a:p>
          <a:p>
            <a:pPr marL="342900">
              <a:lnSpc>
                <a:spcPct val="100000"/>
              </a:lnSpc>
              <a:spcBef>
                <a:spcPct val="0"/>
              </a:spcBef>
              <a:buClrTx/>
              <a:defRPr/>
            </a:pPr>
            <a:endParaRPr lang="pt-BR" altLang="en-US" sz="2400" b="1" dirty="0">
              <a:solidFill>
                <a:srgbClr val="595959"/>
              </a:solidFill>
            </a:endParaRPr>
          </a:p>
          <a:p>
            <a:pPr marL="342900">
              <a:lnSpc>
                <a:spcPct val="100000"/>
              </a:lnSpc>
              <a:spcBef>
                <a:spcPct val="0"/>
              </a:spcBef>
              <a:buClrTx/>
              <a:defRPr/>
            </a:pPr>
            <a:r>
              <a:rPr lang="pt-BR" altLang="en-US" sz="2400" b="1" dirty="0">
                <a:solidFill>
                  <a:srgbClr val="595959"/>
                </a:solidFill>
              </a:rPr>
              <a:t>REAPPLICAÇAO DE TOOLKITS </a:t>
            </a:r>
          </a:p>
          <a:p>
            <a:pPr marL="342900">
              <a:lnSpc>
                <a:spcPct val="100000"/>
              </a:lnSpc>
              <a:spcBef>
                <a:spcPct val="0"/>
              </a:spcBef>
              <a:buClrTx/>
              <a:defRPr/>
            </a:pPr>
            <a:endParaRPr lang="pt-BR" altLang="en-US" sz="2400" b="1" dirty="0">
              <a:solidFill>
                <a:srgbClr val="595959"/>
              </a:solidFill>
            </a:endParaRPr>
          </a:p>
          <a:p>
            <a:pPr marL="342900">
              <a:lnSpc>
                <a:spcPct val="100000"/>
              </a:lnSpc>
              <a:spcBef>
                <a:spcPct val="0"/>
              </a:spcBef>
              <a:buClrTx/>
              <a:defRPr/>
            </a:pPr>
            <a:r>
              <a:rPr lang="pt-BR" altLang="en-US" sz="2400" b="1" dirty="0">
                <a:solidFill>
                  <a:srgbClr val="595959"/>
                </a:solidFill>
              </a:rPr>
              <a:t>CAPABILITIES </a:t>
            </a:r>
          </a:p>
          <a:p>
            <a:pPr marL="342900">
              <a:lnSpc>
                <a:spcPct val="100000"/>
              </a:lnSpc>
              <a:spcBef>
                <a:spcPct val="0"/>
              </a:spcBef>
              <a:buClrTx/>
              <a:defRPr/>
            </a:pPr>
            <a:endParaRPr lang="pt-BR" altLang="en-US" sz="2400" b="1" dirty="0">
              <a:solidFill>
                <a:srgbClr val="595959"/>
              </a:solidFill>
            </a:endParaRPr>
          </a:p>
          <a:p>
            <a:pPr marL="342900">
              <a:lnSpc>
                <a:spcPct val="100000"/>
              </a:lnSpc>
              <a:spcBef>
                <a:spcPct val="0"/>
              </a:spcBef>
              <a:buClrTx/>
              <a:defRPr/>
            </a:pPr>
            <a:r>
              <a:rPr lang="pt-BR" altLang="en-US" sz="2400" b="1" dirty="0">
                <a:solidFill>
                  <a:srgbClr val="595959"/>
                </a:solidFill>
              </a:rPr>
              <a:t>ANALYTICS</a:t>
            </a:r>
          </a:p>
          <a:p>
            <a:pPr lvl="1">
              <a:lnSpc>
                <a:spcPct val="100000"/>
              </a:lnSpc>
              <a:spcBef>
                <a:spcPct val="0"/>
              </a:spcBef>
              <a:buClrTx/>
              <a:buFontTx/>
              <a:buNone/>
              <a:defRPr/>
            </a:pPr>
            <a:endParaRPr lang="pt-BR" altLang="en-US" sz="2400" b="1" dirty="0">
              <a:solidFill>
                <a:srgbClr val="595959"/>
              </a:solidFill>
            </a:endParaRPr>
          </a:p>
          <a:p>
            <a:pPr>
              <a:lnSpc>
                <a:spcPct val="100000"/>
              </a:lnSpc>
              <a:spcBef>
                <a:spcPct val="0"/>
              </a:spcBef>
              <a:buClrTx/>
              <a:buFontTx/>
              <a:buNone/>
              <a:defRPr/>
            </a:pPr>
            <a:endParaRPr lang="pt-BR" altLang="en-US" sz="2400" b="1" dirty="0">
              <a:solidFill>
                <a:srgbClr val="595959"/>
              </a:solidFill>
            </a:endParaRPr>
          </a:p>
          <a:p>
            <a:pPr>
              <a:lnSpc>
                <a:spcPct val="100000"/>
              </a:lnSpc>
              <a:spcBef>
                <a:spcPct val="0"/>
              </a:spcBef>
              <a:buClrTx/>
              <a:buFontTx/>
              <a:buNone/>
              <a:defRPr/>
            </a:pPr>
            <a:endParaRPr lang="pt-BR" altLang="en-US" sz="2400" b="1" dirty="0">
              <a:solidFill>
                <a:srgbClr val="595959"/>
              </a:solidFill>
            </a:endParaRPr>
          </a:p>
        </p:txBody>
      </p:sp>
      <p:sp>
        <p:nvSpPr>
          <p:cNvPr id="20" name="Isosceles Triangle 193"/>
          <p:cNvSpPr/>
          <p:nvPr/>
        </p:nvSpPr>
        <p:spPr bwMode="auto">
          <a:xfrm rot="5400000">
            <a:off x="14004165" y="8498018"/>
            <a:ext cx="6590334" cy="590966"/>
          </a:xfrm>
          <a:prstGeom prst="triangle">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defTabSz="457200" fontAlgn="base">
              <a:spcBef>
                <a:spcPct val="0"/>
              </a:spcBef>
              <a:spcAft>
                <a:spcPct val="0"/>
              </a:spcAft>
              <a:defRPr>
                <a:solidFill>
                  <a:schemeClr val="tx1"/>
                </a:solidFill>
                <a:latin typeface="Tw Cen MT" pitchFamily="34" charset="0"/>
              </a:defRPr>
            </a:lvl6pPr>
            <a:lvl7pPr marL="2971800" indent="-228600" defTabSz="457200" fontAlgn="base">
              <a:spcBef>
                <a:spcPct val="0"/>
              </a:spcBef>
              <a:spcAft>
                <a:spcPct val="0"/>
              </a:spcAft>
              <a:defRPr>
                <a:solidFill>
                  <a:schemeClr val="tx1"/>
                </a:solidFill>
                <a:latin typeface="Tw Cen MT" pitchFamily="34" charset="0"/>
              </a:defRPr>
            </a:lvl7pPr>
            <a:lvl8pPr marL="3429000" indent="-228600" defTabSz="457200" fontAlgn="base">
              <a:spcBef>
                <a:spcPct val="0"/>
              </a:spcBef>
              <a:spcAft>
                <a:spcPct val="0"/>
              </a:spcAft>
              <a:defRPr>
                <a:solidFill>
                  <a:schemeClr val="tx1"/>
                </a:solidFill>
                <a:latin typeface="Tw Cen MT" pitchFamily="34" charset="0"/>
              </a:defRPr>
            </a:lvl8pPr>
            <a:lvl9pPr marL="3886200" indent="-228600" defTabSz="457200" fontAlgn="base">
              <a:spcBef>
                <a:spcPct val="0"/>
              </a:spcBef>
              <a:spcAft>
                <a:spcPct val="0"/>
              </a:spcAft>
              <a:defRPr>
                <a:solidFill>
                  <a:schemeClr val="tx1"/>
                </a:solidFill>
                <a:latin typeface="Tw Cen MT" pitchFamily="34" charset="0"/>
              </a:defRPr>
            </a:lvl9pPr>
          </a:lstStyle>
          <a:p>
            <a:pPr algn="ctr">
              <a:defRPr/>
            </a:pPr>
            <a:endParaRPr lang="en-US" altLang="en-US" sz="2400">
              <a:solidFill>
                <a:srgbClr val="7F7F7F"/>
              </a:solidFill>
              <a:latin typeface="Arial" pitchFamily="34" charset="0"/>
              <a:cs typeface="Arial" pitchFamily="34" charset="0"/>
            </a:endParaRPr>
          </a:p>
        </p:txBody>
      </p:sp>
      <p:sp>
        <p:nvSpPr>
          <p:cNvPr id="21" name="Rounded Rectangle 20"/>
          <p:cNvSpPr/>
          <p:nvPr/>
        </p:nvSpPr>
        <p:spPr bwMode="auto">
          <a:xfrm>
            <a:off x="18334605" y="4150917"/>
            <a:ext cx="2952751" cy="1797050"/>
          </a:xfrm>
          <a:prstGeom prst="roundRect">
            <a:avLst/>
          </a:prstGeom>
          <a:solidFill>
            <a:srgbClr val="FF7E79"/>
          </a:solidFill>
          <a:ln w="12700" cap="flat" cmpd="sng" algn="ctr">
            <a:noFill/>
            <a:prstDash val="solid"/>
            <a:round/>
            <a:headEnd type="none" w="med" len="med"/>
            <a:tailEnd type="none" w="med" len="med"/>
          </a:ln>
          <a:effectLst/>
        </p:spPr>
        <p:txBody>
          <a:bodyPr anchor="ctr"/>
          <a:lstStyle/>
          <a:p>
            <a:pPr>
              <a:defRPr/>
            </a:pPr>
            <a:r>
              <a:rPr lang="pt-BR" sz="2800" b="1" dirty="0">
                <a:solidFill>
                  <a:srgbClr val="FFFFFF"/>
                </a:solidFill>
                <a:ea typeface="ヒラギノ角ゴ ProN W3" pitchFamily="-110" charset="-128"/>
                <a:cs typeface="ヒラギノ角ゴ ProN W3" pitchFamily="-110" charset="-128"/>
                <a:sym typeface="Arial" pitchFamily="-110" charset="0"/>
              </a:rPr>
              <a:t>CONSUMIDOR</a:t>
            </a:r>
          </a:p>
        </p:txBody>
      </p:sp>
      <p:pic>
        <p:nvPicPr>
          <p:cNvPr id="24601" name="Picture 4" descr="http://www.accenture.com/SiteCollectionImages/Accenture-Winning-Digi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34642" y="6697093"/>
            <a:ext cx="3146390" cy="422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txBox="1">
            <a:spLocks/>
          </p:cNvSpPr>
          <p:nvPr/>
        </p:nvSpPr>
        <p:spPr>
          <a:xfrm>
            <a:off x="1822848" y="1281194"/>
            <a:ext cx="20522280" cy="1407497"/>
          </a:xfrm>
          <a:prstGeom prst="rect">
            <a:avLst/>
          </a:prstGeom>
          <a:noFill/>
        </p:spPr>
        <p:txBody>
          <a:bodyPr vert="horz" wrap="square" lIns="243834" tIns="121918" rIns="243834" bIns="121918"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1318" hangingPunct="0">
              <a:lnSpc>
                <a:spcPct val="85000"/>
              </a:lnSpc>
              <a:spcBef>
                <a:spcPts val="1000"/>
              </a:spcBef>
              <a:buClr>
                <a:srgbClr val="DE2516"/>
              </a:buClr>
            </a:pPr>
            <a:r>
              <a:rPr lang="pt-BR" sz="8800" b="1" dirty="0">
                <a:latin typeface="Calibri" panose="020F0502020204030204" pitchFamily="34" charset="0"/>
                <a:ea typeface="+mn-ea"/>
                <a:cs typeface="Calibri" panose="020F0502020204030204" pitchFamily="34" charset="0"/>
              </a:rPr>
              <a:t>R</a:t>
            </a:r>
            <a:r>
              <a:rPr lang="pt-BR" sz="8800" b="1" dirty="0" smtClean="0">
                <a:latin typeface="Calibri" panose="020F0502020204030204" pitchFamily="34" charset="0"/>
                <a:ea typeface="+mn-ea"/>
                <a:cs typeface="Calibri" panose="020F0502020204030204" pitchFamily="34" charset="0"/>
              </a:rPr>
              <a:t>epensamos </a:t>
            </a:r>
            <a:r>
              <a:rPr lang="pt-BR" sz="8800" b="1" dirty="0">
                <a:latin typeface="Calibri" panose="020F0502020204030204" pitchFamily="34" charset="0"/>
                <a:ea typeface="+mn-ea"/>
                <a:cs typeface="Calibri" panose="020F0502020204030204" pitchFamily="34" charset="0"/>
              </a:rPr>
              <a:t>nossa  forma que atuar;</a:t>
            </a:r>
            <a:endParaRPr lang="en-US" sz="8800" b="1" dirty="0">
              <a:latin typeface="Calibri" panose="020F0502020204030204" pitchFamily="34" charset="0"/>
              <a:ea typeface="+mn-ea"/>
              <a:cs typeface="Calibri" panose="020F0502020204030204" pitchFamily="34" charset="0"/>
              <a:sym typeface="Helvetica Light"/>
            </a:endParaRPr>
          </a:p>
        </p:txBody>
      </p:sp>
    </p:spTree>
    <p:extLst>
      <p:ext uri="{BB962C8B-B14F-4D97-AF65-F5344CB8AC3E}">
        <p14:creationId xmlns:p14="http://schemas.microsoft.com/office/powerpoint/2010/main" val="2236940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591"/>
          <p:cNvSpPr/>
          <p:nvPr/>
        </p:nvSpPr>
        <p:spPr>
          <a:xfrm>
            <a:off x="2578607" y="1228455"/>
            <a:ext cx="18944987" cy="1513039"/>
          </a:xfrm>
          <a:prstGeom prst="rect">
            <a:avLst/>
          </a:prstGeom>
          <a:noFill/>
          <a:extLst>
            <a:ext uri="{C572A759-6A51-4108-AA02-DFA0A04FC94B}">
              <ma14:wrappingTextBoxFlag xmlns="" xmlns:ma14="http://schemas.microsoft.com/office/mac/drawingml/2011/main" val="1"/>
            </a:ext>
          </a:extLst>
        </p:spPr>
        <p:txBody>
          <a:bodyPr vert="horz" wrap="square" lIns="243834" tIns="121918" rIns="243834" bIns="121918" rtlCol="0" anchor="ctr">
            <a:spAutoFit/>
          </a:bodyPr>
          <a:lstStyle/>
          <a:p>
            <a:pPr rtl="0" hangingPunct="0">
              <a:lnSpc>
                <a:spcPct val="85000"/>
              </a:lnSpc>
              <a:spcBef>
                <a:spcPts val="1000"/>
              </a:spcBef>
              <a:buClr>
                <a:srgbClr val="DE2516"/>
              </a:buClr>
            </a:pPr>
            <a:r>
              <a:rPr lang="pt-BR" sz="9600" b="1" kern="1200" dirty="0">
                <a:solidFill>
                  <a:schemeClr val="tx1"/>
                </a:solidFill>
                <a:latin typeface="Calibri" panose="020F0502020204030204" pitchFamily="34" charset="0"/>
                <a:cs typeface="Calibri" panose="020F0502020204030204" pitchFamily="34" charset="0"/>
              </a:rPr>
              <a:t>E criamos áreas especializadas:</a:t>
            </a:r>
            <a:endParaRPr sz="9600" b="1" kern="1200" dirty="0">
              <a:solidFill>
                <a:schemeClr val="tx1"/>
              </a:solidFill>
              <a:latin typeface="Calibri" panose="020F0502020204030204" pitchFamily="34" charset="0"/>
              <a:cs typeface="Calibri" panose="020F0502020204030204" pitchFamily="34" charset="0"/>
            </a:endParaRPr>
          </a:p>
        </p:txBody>
      </p:sp>
      <p:grpSp>
        <p:nvGrpSpPr>
          <p:cNvPr id="2" name="Group 1"/>
          <p:cNvGrpSpPr/>
          <p:nvPr/>
        </p:nvGrpSpPr>
        <p:grpSpPr>
          <a:xfrm>
            <a:off x="8350548" y="5539475"/>
            <a:ext cx="5940660" cy="5704841"/>
            <a:chOff x="8669085" y="4418457"/>
            <a:chExt cx="5400600" cy="5186219"/>
          </a:xfrm>
        </p:grpSpPr>
        <p:sp>
          <p:nvSpPr>
            <p:cNvPr id="78" name="Elipse 1"/>
            <p:cNvSpPr/>
            <p:nvPr/>
          </p:nvSpPr>
          <p:spPr>
            <a:xfrm>
              <a:off x="8669085" y="4418457"/>
              <a:ext cx="5400600" cy="5186219"/>
            </a:xfrm>
            <a:prstGeom prst="ellipse">
              <a:avLst/>
            </a:prstGeom>
            <a:noFill/>
            <a:ln w="76200" cap="flat" cmpd="sng" algn="ctr">
              <a:solidFill>
                <a:srgbClr val="C00000"/>
              </a:solidFill>
              <a:prstDash val="solid"/>
            </a:ln>
            <a:effectLst/>
          </p:spPr>
          <p:txBody>
            <a:bodyPr lIns="53328" tIns="26664" rIns="53328" bIns="26664"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700" b="0" i="0" u="none" strike="noStrike" kern="1200" cap="none" spc="0" normalizeH="0" baseline="0" noProof="0">
                <a:ln>
                  <a:noFill/>
                </a:ln>
                <a:solidFill>
                  <a:prstClr val="white">
                    <a:lumMod val="50000"/>
                  </a:prstClr>
                </a:solidFill>
                <a:effectLst/>
                <a:uLnTx/>
                <a:uFillTx/>
                <a:latin typeface="Gill Sans MT" panose="020B0502020104020203" pitchFamily="34" charset="0"/>
                <a:ea typeface="+mn-ea"/>
                <a:cs typeface="+mn-cs"/>
              </a:endParaRPr>
            </a:p>
          </p:txBody>
        </p:sp>
        <p:sp>
          <p:nvSpPr>
            <p:cNvPr id="79" name="Retângulo 51"/>
            <p:cNvSpPr/>
            <p:nvPr/>
          </p:nvSpPr>
          <p:spPr>
            <a:xfrm>
              <a:off x="9681500" y="6665240"/>
              <a:ext cx="3375770" cy="2569024"/>
            </a:xfrm>
            <a:prstGeom prst="rect">
              <a:avLst/>
            </a:prstGeom>
          </p:spPr>
          <p:txBody>
            <a:bodyPr wrap="square" lIns="53328" tIns="26664" rIns="53328" bIns="26664">
              <a:spAutoFit/>
            </a:bodyPr>
            <a:lstStyle/>
            <a:p>
              <a:pPr defTabSz="914400" rtl="0">
                <a:lnSpc>
                  <a:spcPct val="85000"/>
                </a:lnSpc>
              </a:pPr>
              <a:r>
                <a:rPr lang="en-US" sz="3200" b="1" kern="1200" dirty="0">
                  <a:solidFill>
                    <a:srgbClr val="C00000"/>
                  </a:solidFill>
                  <a:latin typeface="Calibri" panose="020F0502020204030204" pitchFamily="34" charset="0"/>
                  <a:cs typeface="Calibri" panose="020F0502020204030204" pitchFamily="34" charset="0"/>
                </a:rPr>
                <a:t>AMPLIFICAR E ALAVANCAR </a:t>
              </a:r>
            </a:p>
            <a:p>
              <a:pPr defTabSz="914400" rtl="0">
                <a:lnSpc>
                  <a:spcPct val="85000"/>
                </a:lnSpc>
              </a:pPr>
              <a:endParaRPr lang="en-US" sz="3200" b="1" kern="1200" dirty="0">
                <a:solidFill>
                  <a:srgbClr val="C00000"/>
                </a:solidFill>
                <a:latin typeface="Calibri" panose="020F0502020204030204" pitchFamily="34" charset="0"/>
                <a:cs typeface="Calibri" panose="020F0502020204030204" pitchFamily="34" charset="0"/>
              </a:endParaRPr>
            </a:p>
            <a:p>
              <a:pPr defTabSz="914400" rtl="0">
                <a:lnSpc>
                  <a:spcPct val="85000"/>
                </a:lnSpc>
              </a:pPr>
              <a:r>
                <a:rPr lang="en-US" sz="3200" b="1" kern="1200" dirty="0">
                  <a:solidFill>
                    <a:srgbClr val="717172"/>
                  </a:solidFill>
                  <a:latin typeface="Calibri" panose="020F0502020204030204" pitchFamily="34" charset="0"/>
                  <a:cs typeface="Calibri" panose="020F0502020204030204" pitchFamily="34" charset="0"/>
                </a:rPr>
                <a:t>AS BIG IDEIAS DAS MARCAS</a:t>
              </a:r>
            </a:p>
            <a:p>
              <a:pPr defTabSz="914400" rtl="0">
                <a:lnSpc>
                  <a:spcPct val="85000"/>
                </a:lnSpc>
              </a:pPr>
              <a:endParaRPr lang="en-US" sz="3200" b="1" kern="1200" dirty="0">
                <a:solidFill>
                  <a:srgbClr val="717172"/>
                </a:solidFill>
                <a:latin typeface="Calibri" panose="020F0502020204030204" pitchFamily="34" charset="0"/>
                <a:cs typeface="Calibri" panose="020F0502020204030204" pitchFamily="34" charset="0"/>
              </a:endParaRPr>
            </a:p>
          </p:txBody>
        </p:sp>
        <p:sp>
          <p:nvSpPr>
            <p:cNvPr id="100" name="Freeform 5"/>
            <p:cNvSpPr>
              <a:spLocks noEditPoints="1"/>
            </p:cNvSpPr>
            <p:nvPr/>
          </p:nvSpPr>
          <p:spPr bwMode="auto">
            <a:xfrm rot="10800000">
              <a:off x="10705547" y="4913784"/>
              <a:ext cx="1327677" cy="1336352"/>
            </a:xfrm>
            <a:custGeom>
              <a:avLst/>
              <a:gdLst>
                <a:gd name="T0" fmla="*/ 146 w 806"/>
                <a:gd name="T1" fmla="*/ 676 h 768"/>
                <a:gd name="T2" fmla="*/ 160 w 806"/>
                <a:gd name="T3" fmla="*/ 558 h 768"/>
                <a:gd name="T4" fmla="*/ 366 w 806"/>
                <a:gd name="T5" fmla="*/ 768 h 768"/>
                <a:gd name="T6" fmla="*/ 440 w 806"/>
                <a:gd name="T7" fmla="*/ 660 h 768"/>
                <a:gd name="T8" fmla="*/ 366 w 806"/>
                <a:gd name="T9" fmla="*/ 768 h 768"/>
                <a:gd name="T10" fmla="*/ 0 w 806"/>
                <a:gd name="T11" fmla="*/ 330 h 768"/>
                <a:gd name="T12" fmla="*/ 110 w 806"/>
                <a:gd name="T13" fmla="*/ 404 h 768"/>
                <a:gd name="T14" fmla="*/ 514 w 806"/>
                <a:gd name="T15" fmla="*/ 176 h 768"/>
                <a:gd name="T16" fmla="*/ 294 w 806"/>
                <a:gd name="T17" fmla="*/ 0 h 768"/>
                <a:gd name="T18" fmla="*/ 294 w 806"/>
                <a:gd name="T19" fmla="*/ 176 h 768"/>
                <a:gd name="T20" fmla="*/ 248 w 806"/>
                <a:gd name="T21" fmla="*/ 212 h 768"/>
                <a:gd name="T22" fmla="*/ 214 w 806"/>
                <a:gd name="T23" fmla="*/ 256 h 768"/>
                <a:gd name="T24" fmla="*/ 192 w 806"/>
                <a:gd name="T25" fmla="*/ 308 h 768"/>
                <a:gd name="T26" fmla="*/ 184 w 806"/>
                <a:gd name="T27" fmla="*/ 366 h 768"/>
                <a:gd name="T28" fmla="*/ 184 w 806"/>
                <a:gd name="T29" fmla="*/ 390 h 768"/>
                <a:gd name="T30" fmla="*/ 194 w 806"/>
                <a:gd name="T31" fmla="*/ 432 h 768"/>
                <a:gd name="T32" fmla="*/ 210 w 806"/>
                <a:gd name="T33" fmla="*/ 472 h 768"/>
                <a:gd name="T34" fmla="*/ 234 w 806"/>
                <a:gd name="T35" fmla="*/ 506 h 768"/>
                <a:gd name="T36" fmla="*/ 264 w 806"/>
                <a:gd name="T37" fmla="*/ 536 h 768"/>
                <a:gd name="T38" fmla="*/ 298 w 806"/>
                <a:gd name="T39" fmla="*/ 560 h 768"/>
                <a:gd name="T40" fmla="*/ 338 w 806"/>
                <a:gd name="T41" fmla="*/ 576 h 768"/>
                <a:gd name="T42" fmla="*/ 380 w 806"/>
                <a:gd name="T43" fmla="*/ 586 h 768"/>
                <a:gd name="T44" fmla="*/ 404 w 806"/>
                <a:gd name="T45" fmla="*/ 586 h 768"/>
                <a:gd name="T46" fmla="*/ 448 w 806"/>
                <a:gd name="T47" fmla="*/ 582 h 768"/>
                <a:gd name="T48" fmla="*/ 488 w 806"/>
                <a:gd name="T49" fmla="*/ 570 h 768"/>
                <a:gd name="T50" fmla="*/ 526 w 806"/>
                <a:gd name="T51" fmla="*/ 550 h 768"/>
                <a:gd name="T52" fmla="*/ 558 w 806"/>
                <a:gd name="T53" fmla="*/ 522 h 768"/>
                <a:gd name="T54" fmla="*/ 586 w 806"/>
                <a:gd name="T55" fmla="*/ 490 h 768"/>
                <a:gd name="T56" fmla="*/ 606 w 806"/>
                <a:gd name="T57" fmla="*/ 452 h 768"/>
                <a:gd name="T58" fmla="*/ 618 w 806"/>
                <a:gd name="T59" fmla="*/ 412 h 768"/>
                <a:gd name="T60" fmla="*/ 622 w 806"/>
                <a:gd name="T61" fmla="*/ 366 h 768"/>
                <a:gd name="T62" fmla="*/ 620 w 806"/>
                <a:gd name="T63" fmla="*/ 336 h 768"/>
                <a:gd name="T64" fmla="*/ 606 w 806"/>
                <a:gd name="T65" fmla="*/ 282 h 768"/>
                <a:gd name="T66" fmla="*/ 576 w 806"/>
                <a:gd name="T67" fmla="*/ 232 h 768"/>
                <a:gd name="T68" fmla="*/ 536 w 806"/>
                <a:gd name="T69" fmla="*/ 192 h 768"/>
                <a:gd name="T70" fmla="*/ 514 w 806"/>
                <a:gd name="T71" fmla="*/ 176 h 768"/>
                <a:gd name="T72" fmla="*/ 696 w 806"/>
                <a:gd name="T73" fmla="*/ 404 h 768"/>
                <a:gd name="T74" fmla="*/ 806 w 806"/>
                <a:gd name="T75" fmla="*/ 330 h 768"/>
                <a:gd name="T76" fmla="*/ 596 w 806"/>
                <a:gd name="T77" fmla="*/ 610 h 768"/>
                <a:gd name="T78" fmla="*/ 712 w 806"/>
                <a:gd name="T79" fmla="*/ 626 h 768"/>
                <a:gd name="T80" fmla="*/ 596 w 806"/>
                <a:gd name="T81" fmla="*/ 61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6" h="768">
                  <a:moveTo>
                    <a:pt x="94" y="624"/>
                  </a:moveTo>
                  <a:lnTo>
                    <a:pt x="146" y="676"/>
                  </a:lnTo>
                  <a:lnTo>
                    <a:pt x="210" y="610"/>
                  </a:lnTo>
                  <a:lnTo>
                    <a:pt x="160" y="558"/>
                  </a:lnTo>
                  <a:lnTo>
                    <a:pt x="94" y="624"/>
                  </a:lnTo>
                  <a:close/>
                  <a:moveTo>
                    <a:pt x="366" y="768"/>
                  </a:moveTo>
                  <a:lnTo>
                    <a:pt x="440" y="768"/>
                  </a:lnTo>
                  <a:lnTo>
                    <a:pt x="440" y="660"/>
                  </a:lnTo>
                  <a:lnTo>
                    <a:pt x="366" y="660"/>
                  </a:lnTo>
                  <a:lnTo>
                    <a:pt x="366" y="768"/>
                  </a:lnTo>
                  <a:close/>
                  <a:moveTo>
                    <a:pt x="110" y="330"/>
                  </a:moveTo>
                  <a:lnTo>
                    <a:pt x="0" y="330"/>
                  </a:lnTo>
                  <a:lnTo>
                    <a:pt x="0" y="404"/>
                  </a:lnTo>
                  <a:lnTo>
                    <a:pt x="110" y="404"/>
                  </a:lnTo>
                  <a:lnTo>
                    <a:pt x="110" y="330"/>
                  </a:lnTo>
                  <a:close/>
                  <a:moveTo>
                    <a:pt x="514" y="176"/>
                  </a:moveTo>
                  <a:lnTo>
                    <a:pt x="514" y="0"/>
                  </a:lnTo>
                  <a:lnTo>
                    <a:pt x="294" y="0"/>
                  </a:lnTo>
                  <a:lnTo>
                    <a:pt x="294" y="176"/>
                  </a:lnTo>
                  <a:lnTo>
                    <a:pt x="294" y="176"/>
                  </a:lnTo>
                  <a:lnTo>
                    <a:pt x="270" y="192"/>
                  </a:lnTo>
                  <a:lnTo>
                    <a:pt x="248" y="212"/>
                  </a:lnTo>
                  <a:lnTo>
                    <a:pt x="230" y="232"/>
                  </a:lnTo>
                  <a:lnTo>
                    <a:pt x="214" y="256"/>
                  </a:lnTo>
                  <a:lnTo>
                    <a:pt x="200" y="282"/>
                  </a:lnTo>
                  <a:lnTo>
                    <a:pt x="192" y="308"/>
                  </a:lnTo>
                  <a:lnTo>
                    <a:pt x="186" y="336"/>
                  </a:lnTo>
                  <a:lnTo>
                    <a:pt x="184" y="366"/>
                  </a:lnTo>
                  <a:lnTo>
                    <a:pt x="184" y="366"/>
                  </a:lnTo>
                  <a:lnTo>
                    <a:pt x="184" y="390"/>
                  </a:lnTo>
                  <a:lnTo>
                    <a:pt x="188" y="412"/>
                  </a:lnTo>
                  <a:lnTo>
                    <a:pt x="194" y="432"/>
                  </a:lnTo>
                  <a:lnTo>
                    <a:pt x="200" y="452"/>
                  </a:lnTo>
                  <a:lnTo>
                    <a:pt x="210" y="472"/>
                  </a:lnTo>
                  <a:lnTo>
                    <a:pt x="220" y="490"/>
                  </a:lnTo>
                  <a:lnTo>
                    <a:pt x="234" y="506"/>
                  </a:lnTo>
                  <a:lnTo>
                    <a:pt x="248" y="522"/>
                  </a:lnTo>
                  <a:lnTo>
                    <a:pt x="264" y="536"/>
                  </a:lnTo>
                  <a:lnTo>
                    <a:pt x="280" y="550"/>
                  </a:lnTo>
                  <a:lnTo>
                    <a:pt x="298" y="560"/>
                  </a:lnTo>
                  <a:lnTo>
                    <a:pt x="318" y="570"/>
                  </a:lnTo>
                  <a:lnTo>
                    <a:pt x="338" y="576"/>
                  </a:lnTo>
                  <a:lnTo>
                    <a:pt x="358" y="582"/>
                  </a:lnTo>
                  <a:lnTo>
                    <a:pt x="380" y="586"/>
                  </a:lnTo>
                  <a:lnTo>
                    <a:pt x="404" y="586"/>
                  </a:lnTo>
                  <a:lnTo>
                    <a:pt x="404" y="586"/>
                  </a:lnTo>
                  <a:lnTo>
                    <a:pt x="426" y="586"/>
                  </a:lnTo>
                  <a:lnTo>
                    <a:pt x="448" y="582"/>
                  </a:lnTo>
                  <a:lnTo>
                    <a:pt x="468" y="576"/>
                  </a:lnTo>
                  <a:lnTo>
                    <a:pt x="488" y="570"/>
                  </a:lnTo>
                  <a:lnTo>
                    <a:pt x="508" y="560"/>
                  </a:lnTo>
                  <a:lnTo>
                    <a:pt x="526" y="550"/>
                  </a:lnTo>
                  <a:lnTo>
                    <a:pt x="542" y="536"/>
                  </a:lnTo>
                  <a:lnTo>
                    <a:pt x="558" y="522"/>
                  </a:lnTo>
                  <a:lnTo>
                    <a:pt x="572" y="506"/>
                  </a:lnTo>
                  <a:lnTo>
                    <a:pt x="586" y="490"/>
                  </a:lnTo>
                  <a:lnTo>
                    <a:pt x="596" y="472"/>
                  </a:lnTo>
                  <a:lnTo>
                    <a:pt x="606" y="452"/>
                  </a:lnTo>
                  <a:lnTo>
                    <a:pt x="612" y="432"/>
                  </a:lnTo>
                  <a:lnTo>
                    <a:pt x="618" y="412"/>
                  </a:lnTo>
                  <a:lnTo>
                    <a:pt x="622" y="390"/>
                  </a:lnTo>
                  <a:lnTo>
                    <a:pt x="622" y="366"/>
                  </a:lnTo>
                  <a:lnTo>
                    <a:pt x="622" y="366"/>
                  </a:lnTo>
                  <a:lnTo>
                    <a:pt x="620" y="336"/>
                  </a:lnTo>
                  <a:lnTo>
                    <a:pt x="614" y="308"/>
                  </a:lnTo>
                  <a:lnTo>
                    <a:pt x="606" y="282"/>
                  </a:lnTo>
                  <a:lnTo>
                    <a:pt x="592" y="256"/>
                  </a:lnTo>
                  <a:lnTo>
                    <a:pt x="576" y="232"/>
                  </a:lnTo>
                  <a:lnTo>
                    <a:pt x="558" y="212"/>
                  </a:lnTo>
                  <a:lnTo>
                    <a:pt x="536" y="192"/>
                  </a:lnTo>
                  <a:lnTo>
                    <a:pt x="514" y="176"/>
                  </a:lnTo>
                  <a:lnTo>
                    <a:pt x="514" y="176"/>
                  </a:lnTo>
                  <a:close/>
                  <a:moveTo>
                    <a:pt x="696" y="330"/>
                  </a:moveTo>
                  <a:lnTo>
                    <a:pt x="696" y="404"/>
                  </a:lnTo>
                  <a:lnTo>
                    <a:pt x="806" y="404"/>
                  </a:lnTo>
                  <a:lnTo>
                    <a:pt x="806" y="330"/>
                  </a:lnTo>
                  <a:lnTo>
                    <a:pt x="696" y="330"/>
                  </a:lnTo>
                  <a:close/>
                  <a:moveTo>
                    <a:pt x="596" y="610"/>
                  </a:moveTo>
                  <a:lnTo>
                    <a:pt x="660" y="676"/>
                  </a:lnTo>
                  <a:lnTo>
                    <a:pt x="712" y="626"/>
                  </a:lnTo>
                  <a:lnTo>
                    <a:pt x="646" y="560"/>
                  </a:lnTo>
                  <a:lnTo>
                    <a:pt x="596" y="610"/>
                  </a:lnTo>
                  <a:close/>
                </a:path>
              </a:pathLst>
            </a:custGeom>
            <a:solidFill>
              <a:srgbClr val="C00000"/>
            </a:solidFill>
            <a:ln>
              <a:noFill/>
            </a:ln>
          </p:spPr>
          <p:txBody>
            <a:bodyPr vert="horz" wrap="square" lIns="53328" tIns="26664" rIns="53328" bIns="26664" numCol="1" anchor="t" anchorCtr="0" compatLnSpc="1">
              <a:prstTxWarp prst="textNoShape">
                <a:avLst/>
              </a:prstTxWarp>
            </a:bodyPr>
            <a:lstStyle/>
            <a:p>
              <a:pPr algn="l" defTabSz="914400" rtl="0"/>
              <a:endParaRPr lang="pt-BR" sz="1800" kern="1200">
                <a:solidFill>
                  <a:prstClr val="black"/>
                </a:solidFill>
                <a:latin typeface="Gill Sans MT" panose="020B0502020104020203" pitchFamily="34" charset="0"/>
              </a:endParaRPr>
            </a:p>
          </p:txBody>
        </p:sp>
      </p:grpSp>
      <p:sp>
        <p:nvSpPr>
          <p:cNvPr id="130" name="TextBox 129"/>
          <p:cNvSpPr txBox="1"/>
          <p:nvPr/>
        </p:nvSpPr>
        <p:spPr>
          <a:xfrm>
            <a:off x="1693310" y="4511005"/>
            <a:ext cx="6624736" cy="2308324"/>
          </a:xfrm>
          <a:prstGeom prst="rect">
            <a:avLst/>
          </a:prstGeom>
          <a:noFill/>
        </p:spPr>
        <p:txBody>
          <a:bodyPr wrap="square" rtlCol="0" anchor="ctr">
            <a:spAutoFit/>
          </a:bodyPr>
          <a:lstStyle/>
          <a:p>
            <a:pPr algn="ctr"/>
            <a:r>
              <a:rPr lang="pt-BR" sz="7200" b="1" dirty="0">
                <a:solidFill>
                  <a:schemeClr val="bg2"/>
                </a:solidFill>
                <a:latin typeface="Calibri" panose="020F0502020204030204" pitchFamily="34" charset="0"/>
                <a:cs typeface="Calibri" panose="020F0502020204030204" pitchFamily="34" charset="0"/>
              </a:rPr>
              <a:t>CONNECTIONS HUB</a:t>
            </a:r>
            <a:endParaRPr lang="en-US" sz="7200" b="1" dirty="0">
              <a:solidFill>
                <a:schemeClr val="bg2"/>
              </a:solidFill>
              <a:latin typeface="Calibri" panose="020F0502020204030204" pitchFamily="34" charset="0"/>
              <a:cs typeface="Calibri" panose="020F0502020204030204" pitchFamily="34" charset="0"/>
            </a:endParaRPr>
          </a:p>
        </p:txBody>
      </p:sp>
      <p:sp>
        <p:nvSpPr>
          <p:cNvPr id="131" name="TextBox 130"/>
          <p:cNvSpPr txBox="1"/>
          <p:nvPr/>
        </p:nvSpPr>
        <p:spPr>
          <a:xfrm>
            <a:off x="15576376" y="4511005"/>
            <a:ext cx="5662911" cy="2308324"/>
          </a:xfrm>
          <a:prstGeom prst="rect">
            <a:avLst/>
          </a:prstGeom>
          <a:noFill/>
        </p:spPr>
        <p:txBody>
          <a:bodyPr wrap="square" rtlCol="0" anchor="ctr">
            <a:spAutoFit/>
          </a:bodyPr>
          <a:lstStyle/>
          <a:p>
            <a:pPr algn="ctr"/>
            <a:r>
              <a:rPr lang="pt-BR" sz="7200" b="1" dirty="0">
                <a:solidFill>
                  <a:schemeClr val="bg2"/>
                </a:solidFill>
                <a:latin typeface="Calibri" panose="020F0502020204030204" pitchFamily="34" charset="0"/>
                <a:cs typeface="Calibri" panose="020F0502020204030204" pitchFamily="34" charset="0"/>
              </a:rPr>
              <a:t>EXECUTION HUB</a:t>
            </a:r>
            <a:endParaRPr lang="en-US" sz="7200" b="1" dirty="0">
              <a:solidFill>
                <a:schemeClr val="bg2"/>
              </a:solidFill>
              <a:latin typeface="Calibri" panose="020F0502020204030204" pitchFamily="34" charset="0"/>
              <a:cs typeface="Calibri" panose="020F0502020204030204" pitchFamily="34" charset="0"/>
            </a:endParaRPr>
          </a:p>
        </p:txBody>
      </p:sp>
      <p:sp>
        <p:nvSpPr>
          <p:cNvPr id="132" name="CaixaDeTexto 74"/>
          <p:cNvSpPr txBox="1"/>
          <p:nvPr/>
        </p:nvSpPr>
        <p:spPr>
          <a:xfrm>
            <a:off x="1442091" y="8185171"/>
            <a:ext cx="6533779" cy="4116400"/>
          </a:xfrm>
          <a:prstGeom prst="rect">
            <a:avLst/>
          </a:prstGeom>
          <a:noFill/>
        </p:spPr>
        <p:txBody>
          <a:bodyPr wrap="square" lIns="53233" tIns="26615" rIns="53233" bIns="26615" rtlCol="0" anchor="ctr">
            <a:spAutoFit/>
          </a:bodyPr>
          <a:lstStyle/>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Planejamento de mídia</a:t>
            </a:r>
          </a:p>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Execução e Performance Consumer Experience</a:t>
            </a:r>
          </a:p>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Connections &amp; </a:t>
            </a:r>
            <a:r>
              <a:rPr lang="pt-BR" sz="4400" kern="1200" dirty="0" err="1">
                <a:solidFill>
                  <a:srgbClr val="717172"/>
                </a:solidFill>
                <a:latin typeface="Calibri" panose="020F0502020204030204" pitchFamily="34" charset="0"/>
                <a:cs typeface="Calibri" panose="020F0502020204030204" pitchFamily="34" charset="0"/>
              </a:rPr>
              <a:t>Trial</a:t>
            </a:r>
            <a:endParaRPr lang="pt-BR" sz="4400" kern="1200" dirty="0">
              <a:solidFill>
                <a:srgbClr val="717172"/>
              </a:solidFill>
              <a:latin typeface="Calibri" panose="020F0502020204030204" pitchFamily="34" charset="0"/>
              <a:cs typeface="Calibri" panose="020F0502020204030204" pitchFamily="34" charset="0"/>
            </a:endParaRPr>
          </a:p>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IMC</a:t>
            </a:r>
          </a:p>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E-commerce</a:t>
            </a:r>
          </a:p>
        </p:txBody>
      </p:sp>
      <p:sp>
        <p:nvSpPr>
          <p:cNvPr id="134" name="CaixaDeTexto 74"/>
          <p:cNvSpPr txBox="1"/>
          <p:nvPr/>
        </p:nvSpPr>
        <p:spPr>
          <a:xfrm>
            <a:off x="15787707" y="7508063"/>
            <a:ext cx="6533779" cy="2085075"/>
          </a:xfrm>
          <a:prstGeom prst="rect">
            <a:avLst/>
          </a:prstGeom>
          <a:noFill/>
        </p:spPr>
        <p:txBody>
          <a:bodyPr wrap="square" lIns="53233" tIns="26615" rIns="53233" bIns="26615" rtlCol="0" anchor="ctr">
            <a:spAutoFit/>
          </a:bodyPr>
          <a:lstStyle/>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Professional (médicos e congressos)</a:t>
            </a:r>
          </a:p>
          <a:p>
            <a:pPr marL="571500" indent="-571500" algn="l" defTabSz="532462" fontAlgn="base" hangingPunct="1">
              <a:spcBef>
                <a:spcPct val="0"/>
              </a:spcBef>
              <a:spcAft>
                <a:spcPct val="0"/>
              </a:spcAft>
              <a:buFont typeface="Wingdings" panose="05000000000000000000" pitchFamily="2" charset="2"/>
              <a:buChar char="ü"/>
            </a:pPr>
            <a:r>
              <a:rPr lang="pt-BR" sz="4400" kern="1200" dirty="0">
                <a:solidFill>
                  <a:srgbClr val="717172"/>
                </a:solidFill>
                <a:latin typeface="Calibri" panose="020F0502020204030204" pitchFamily="34" charset="0"/>
                <a:cs typeface="Calibri" panose="020F0502020204030204" pitchFamily="34" charset="0"/>
              </a:rPr>
              <a:t>Capabilities </a:t>
            </a:r>
          </a:p>
        </p:txBody>
      </p:sp>
    </p:spTree>
    <p:extLst>
      <p:ext uri="{BB962C8B-B14F-4D97-AF65-F5344CB8AC3E}">
        <p14:creationId xmlns:p14="http://schemas.microsoft.com/office/powerpoint/2010/main" val="265346919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Agrupar 54"/>
          <p:cNvGrpSpPr/>
          <p:nvPr/>
        </p:nvGrpSpPr>
        <p:grpSpPr>
          <a:xfrm>
            <a:off x="0" y="0"/>
            <a:ext cx="24384000" cy="13716000"/>
            <a:chOff x="0" y="0"/>
            <a:chExt cx="12192000" cy="6858000"/>
          </a:xfrm>
        </p:grpSpPr>
        <p:pic>
          <p:nvPicPr>
            <p:cNvPr id="51" name="Imagem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Retângulo 53"/>
            <p:cNvSpPr/>
            <p:nvPr/>
          </p:nvSpPr>
          <p:spPr>
            <a:xfrm>
              <a:off x="0" y="0"/>
              <a:ext cx="12192000" cy="6858000"/>
            </a:xfrm>
            <a:prstGeom prst="rect">
              <a:avLst/>
            </a:prstGeom>
            <a:solidFill>
              <a:schemeClr val="dk1">
                <a:alpha val="2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grpSp>
      <p:pic>
        <p:nvPicPr>
          <p:cNvPr id="52" name="Imagem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p:nvPr>
        </p:nvSpPr>
        <p:spPr>
          <a:xfrm>
            <a:off x="1104703" y="5144439"/>
            <a:ext cx="22174597" cy="4247317"/>
          </a:xfrm>
          <a:ln w="12700">
            <a:miter lim="400000"/>
          </a:ln>
        </p:spPr>
        <p:txBody>
          <a:bodyPr wrap="none" lIns="0" tIns="0" rIns="0" bIns="0" anchor="ctr">
            <a:spAutoFit/>
          </a:bodyPr>
          <a:lstStyle/>
          <a:p>
            <a:pPr>
              <a:lnSpc>
                <a:spcPct val="80000"/>
              </a:lnSpc>
            </a:pPr>
            <a:r>
              <a:rPr lang="pt-BR" sz="11500" b="1" spc="-421" dirty="0">
                <a:solidFill>
                  <a:schemeClr val="bg1"/>
                </a:solidFill>
                <a:latin typeface="Calibri"/>
                <a:ea typeface="Calibri"/>
                <a:cs typeface="Calibri"/>
                <a:sym typeface="Helvetica"/>
              </a:rPr>
              <a:t>Desta forma, passamos a entender a </a:t>
            </a:r>
            <a:br>
              <a:rPr lang="pt-BR" sz="11500" b="1" spc="-421" dirty="0">
                <a:solidFill>
                  <a:schemeClr val="bg1"/>
                </a:solidFill>
                <a:latin typeface="Calibri"/>
                <a:ea typeface="Calibri"/>
                <a:cs typeface="Calibri"/>
                <a:sym typeface="Helvetica"/>
              </a:rPr>
            </a:br>
            <a:r>
              <a:rPr lang="pt-BR" sz="11500" b="1" spc="-421" dirty="0">
                <a:solidFill>
                  <a:schemeClr val="bg1"/>
                </a:solidFill>
                <a:latin typeface="Calibri"/>
                <a:ea typeface="Calibri"/>
                <a:cs typeface="Calibri"/>
                <a:sym typeface="Helvetica"/>
              </a:rPr>
              <a:t>jornada do consumidor para definir </a:t>
            </a:r>
            <a:br>
              <a:rPr lang="pt-BR" sz="11500" b="1" spc="-421" dirty="0">
                <a:solidFill>
                  <a:schemeClr val="bg1"/>
                </a:solidFill>
                <a:latin typeface="Calibri"/>
                <a:ea typeface="Calibri"/>
                <a:cs typeface="Calibri"/>
                <a:sym typeface="Helvetica"/>
              </a:rPr>
            </a:br>
            <a:r>
              <a:rPr lang="pt-BR" sz="11500" b="1" spc="-421" dirty="0">
                <a:solidFill>
                  <a:schemeClr val="bg1"/>
                </a:solidFill>
                <a:latin typeface="Calibri"/>
                <a:ea typeface="Calibri"/>
                <a:cs typeface="Calibri"/>
                <a:sym typeface="Helvetica"/>
              </a:rPr>
              <a:t>a melhor forma de se conectar com ele.</a:t>
            </a:r>
            <a:endParaRPr lang="en-US" sz="11500" b="1" spc="-421" dirty="0">
              <a:solidFill>
                <a:schemeClr val="bg1"/>
              </a:solidFill>
              <a:latin typeface="Calibri"/>
              <a:ea typeface="Calibri"/>
              <a:cs typeface="Calibri"/>
              <a:sym typeface="Helvetica"/>
            </a:endParaRPr>
          </a:p>
        </p:txBody>
      </p:sp>
    </p:spTree>
    <p:extLst>
      <p:ext uri="{BB962C8B-B14F-4D97-AF65-F5344CB8AC3E}">
        <p14:creationId xmlns:p14="http://schemas.microsoft.com/office/powerpoint/2010/main" val="142718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6403157" y="6428052"/>
            <a:ext cx="13828144" cy="172354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l">
              <a:lnSpc>
                <a:spcPct val="70000"/>
              </a:lnSpc>
              <a:defRPr sz="1800"/>
            </a:pPr>
            <a:r>
              <a:rPr sz="8000" b="1" cap="all" spc="-560">
                <a:latin typeface="Calibri"/>
                <a:ea typeface="Calibri"/>
                <a:cs typeface="Calibri"/>
                <a:sym typeface="Calibri"/>
              </a:rPr>
              <a:t>O comportamento de consumo </a:t>
            </a:r>
            <a:endParaRPr>
              <a:latin typeface="Helvetica Light"/>
              <a:ea typeface="Helvetica Light"/>
              <a:cs typeface="Helvetica Light"/>
              <a:sym typeface="Helvetica Light"/>
            </a:endParaRPr>
          </a:p>
          <a:p>
            <a:pPr lvl="0" algn="l">
              <a:lnSpc>
                <a:spcPct val="70000"/>
              </a:lnSpc>
              <a:defRPr sz="1800"/>
            </a:pPr>
            <a:r>
              <a:rPr sz="8000" b="1" cap="all" spc="-560">
                <a:solidFill>
                  <a:srgbClr val="C82506"/>
                </a:solidFill>
                <a:latin typeface="Calibri"/>
                <a:ea typeface="Calibri"/>
                <a:cs typeface="Calibri"/>
                <a:sym typeface="Calibri"/>
              </a:rPr>
              <a:t>mudou. PRA SEMPRE.</a:t>
            </a:r>
          </a:p>
        </p:txBody>
      </p:sp>
      <p:pic>
        <p:nvPicPr>
          <p:cNvPr id="177" name="image21.png"/>
          <p:cNvPicPr/>
          <p:nvPr/>
        </p:nvPicPr>
        <p:blipFill>
          <a:blip r:embed="rId2">
            <a:extLst/>
          </a:blip>
          <a:stretch>
            <a:fillRect/>
          </a:stretch>
        </p:blipFill>
        <p:spPr>
          <a:xfrm>
            <a:off x="4171529" y="6360970"/>
            <a:ext cx="2141928" cy="185765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22.png"/>
          <p:cNvPicPr/>
          <p:nvPr/>
        </p:nvPicPr>
        <p:blipFill>
          <a:blip r:embed="rId2">
            <a:extLst/>
          </a:blip>
          <a:stretch>
            <a:fillRect/>
          </a:stretch>
        </p:blipFill>
        <p:spPr>
          <a:xfrm flipH="1">
            <a:off x="19205500" y="8913349"/>
            <a:ext cx="3443853" cy="2066288"/>
          </a:xfrm>
          <a:prstGeom prst="rect">
            <a:avLst/>
          </a:prstGeom>
          <a:ln w="12700">
            <a:miter lim="400000"/>
          </a:ln>
        </p:spPr>
      </p:pic>
      <p:sp>
        <p:nvSpPr>
          <p:cNvPr id="183" name="Shape 183"/>
          <p:cNvSpPr/>
          <p:nvPr/>
        </p:nvSpPr>
        <p:spPr>
          <a:xfrm>
            <a:off x="4976849" y="10518285"/>
            <a:ext cx="14430333" cy="14434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nSpc>
                <a:spcPct val="70000"/>
              </a:lnSpc>
              <a:defRPr sz="1800"/>
            </a:pPr>
            <a:r>
              <a:rPr sz="6700" b="1" cap="all" spc="-456" dirty="0">
                <a:latin typeface="Calibri"/>
                <a:ea typeface="Calibri"/>
                <a:cs typeface="Calibri"/>
                <a:sym typeface="Calibri"/>
              </a:rPr>
              <a:t>A </a:t>
            </a:r>
            <a:r>
              <a:rPr sz="6700" b="1" cap="all" spc="-456" dirty="0" err="1">
                <a:latin typeface="Calibri"/>
                <a:ea typeface="Calibri"/>
                <a:cs typeface="Calibri"/>
                <a:sym typeface="Calibri"/>
              </a:rPr>
              <a:t>atenção</a:t>
            </a:r>
            <a:r>
              <a:rPr sz="6700" b="1" cap="all" spc="-456" dirty="0">
                <a:latin typeface="Calibri"/>
                <a:ea typeface="Calibri"/>
                <a:cs typeface="Calibri"/>
                <a:sym typeface="Calibri"/>
              </a:rPr>
              <a:t> dos </a:t>
            </a:r>
            <a:r>
              <a:rPr sz="6700" b="1" cap="all" spc="-456" dirty="0" err="1">
                <a:latin typeface="Calibri"/>
                <a:ea typeface="Calibri"/>
                <a:cs typeface="Calibri"/>
                <a:sym typeface="Calibri"/>
              </a:rPr>
              <a:t>consumidores</a:t>
            </a:r>
            <a:r>
              <a:rPr sz="6700" b="1" cap="all" spc="-456" dirty="0">
                <a:latin typeface="Calibri"/>
                <a:ea typeface="Calibri"/>
                <a:cs typeface="Calibri"/>
                <a:sym typeface="Calibri"/>
              </a:rPr>
              <a:t> </a:t>
            </a:r>
            <a:r>
              <a:rPr lang="pt-BR" sz="6700" b="1" cap="all" spc="-456" dirty="0">
                <a:solidFill>
                  <a:srgbClr val="C82506"/>
                </a:solidFill>
                <a:latin typeface="Calibri"/>
                <a:ea typeface="Calibri"/>
                <a:cs typeface="Calibri"/>
                <a:sym typeface="Calibri"/>
              </a:rPr>
              <a:t>se tornou </a:t>
            </a:r>
            <a:r>
              <a:rPr sz="6700" b="1" cap="all" spc="-456" dirty="0">
                <a:solidFill>
                  <a:srgbClr val="C82506"/>
                </a:solidFill>
                <a:latin typeface="Calibri"/>
                <a:ea typeface="Calibri"/>
                <a:cs typeface="Calibri"/>
                <a:sym typeface="Calibri"/>
              </a:rPr>
              <a:t> </a:t>
            </a:r>
            <a:r>
              <a:rPr sz="6700" b="1" cap="all" spc="-456" dirty="0" err="1">
                <a:solidFill>
                  <a:srgbClr val="C82506"/>
                </a:solidFill>
                <a:latin typeface="Calibri"/>
                <a:ea typeface="Calibri"/>
                <a:cs typeface="Calibri"/>
                <a:sym typeface="Calibri"/>
              </a:rPr>
              <a:t>dispersa</a:t>
            </a:r>
            <a:r>
              <a:rPr sz="6700" b="1" cap="all" spc="-456" dirty="0">
                <a:solidFill>
                  <a:srgbClr val="C82506"/>
                </a:solidFill>
                <a:latin typeface="Calibri"/>
                <a:ea typeface="Calibri"/>
                <a:cs typeface="Calibri"/>
                <a:sym typeface="Calibri"/>
              </a:rPr>
              <a:t>.</a:t>
            </a:r>
          </a:p>
        </p:txBody>
      </p:sp>
      <p:pic>
        <p:nvPicPr>
          <p:cNvPr id="184" name="image24.png"/>
          <p:cNvPicPr/>
          <p:nvPr/>
        </p:nvPicPr>
        <p:blipFill>
          <a:blip r:embed="rId3">
            <a:extLst/>
          </a:blip>
          <a:stretch>
            <a:fillRect/>
          </a:stretch>
        </p:blipFill>
        <p:spPr>
          <a:xfrm>
            <a:off x="631948" y="7060043"/>
            <a:ext cx="4546605" cy="1600203"/>
          </a:xfrm>
          <a:prstGeom prst="rect">
            <a:avLst/>
          </a:prstGeom>
          <a:ln w="12700">
            <a:miter lim="400000"/>
          </a:ln>
        </p:spPr>
      </p:pic>
      <p:pic>
        <p:nvPicPr>
          <p:cNvPr id="185" name="image25.png"/>
          <p:cNvPicPr/>
          <p:nvPr/>
        </p:nvPicPr>
        <p:blipFill>
          <a:blip r:embed="rId4">
            <a:extLst/>
          </a:blip>
          <a:stretch>
            <a:fillRect/>
          </a:stretch>
        </p:blipFill>
        <p:spPr>
          <a:xfrm>
            <a:off x="19116576" y="4860409"/>
            <a:ext cx="4546603" cy="3240664"/>
          </a:xfrm>
          <a:prstGeom prst="rect">
            <a:avLst/>
          </a:prstGeom>
          <a:ln w="12700">
            <a:miter lim="400000"/>
          </a:ln>
        </p:spPr>
      </p:pic>
      <p:pic>
        <p:nvPicPr>
          <p:cNvPr id="186" name="image26.png"/>
          <p:cNvPicPr/>
          <p:nvPr/>
        </p:nvPicPr>
        <p:blipFill>
          <a:blip r:embed="rId5">
            <a:extLst/>
          </a:blip>
          <a:stretch>
            <a:fillRect/>
          </a:stretch>
        </p:blipFill>
        <p:spPr>
          <a:xfrm>
            <a:off x="11408016" y="586868"/>
            <a:ext cx="1567973" cy="1707693"/>
          </a:xfrm>
          <a:prstGeom prst="rect">
            <a:avLst/>
          </a:prstGeom>
          <a:ln w="12700">
            <a:miter lim="400000"/>
          </a:ln>
        </p:spPr>
      </p:pic>
      <p:pic>
        <p:nvPicPr>
          <p:cNvPr id="187" name="image27.png"/>
          <p:cNvPicPr/>
          <p:nvPr/>
        </p:nvPicPr>
        <p:blipFill>
          <a:blip r:embed="rId6">
            <a:extLst/>
          </a:blip>
          <a:stretch>
            <a:fillRect/>
          </a:stretch>
        </p:blipFill>
        <p:spPr>
          <a:xfrm rot="5400000" flipH="1">
            <a:off x="17318775" y="973976"/>
            <a:ext cx="1707843" cy="1282139"/>
          </a:xfrm>
          <a:prstGeom prst="rect">
            <a:avLst/>
          </a:prstGeom>
          <a:ln w="12700">
            <a:miter lim="400000"/>
          </a:ln>
        </p:spPr>
      </p:pic>
      <p:pic>
        <p:nvPicPr>
          <p:cNvPr id="188" name="image28.png"/>
          <p:cNvPicPr/>
          <p:nvPr/>
        </p:nvPicPr>
        <p:blipFill>
          <a:blip r:embed="rId7">
            <a:extLst/>
          </a:blip>
          <a:stretch>
            <a:fillRect/>
          </a:stretch>
        </p:blipFill>
        <p:spPr>
          <a:xfrm flipH="1">
            <a:off x="1346307" y="4053651"/>
            <a:ext cx="3583717" cy="2066288"/>
          </a:xfrm>
          <a:prstGeom prst="rect">
            <a:avLst/>
          </a:prstGeom>
          <a:ln w="12700">
            <a:miter lim="400000"/>
          </a:ln>
        </p:spPr>
      </p:pic>
      <p:pic>
        <p:nvPicPr>
          <p:cNvPr id="189" name="image29.png"/>
          <p:cNvPicPr/>
          <p:nvPr/>
        </p:nvPicPr>
        <p:blipFill>
          <a:blip r:embed="rId8">
            <a:extLst/>
          </a:blip>
          <a:stretch>
            <a:fillRect/>
          </a:stretch>
        </p:blipFill>
        <p:spPr>
          <a:xfrm rot="10800000">
            <a:off x="19205500" y="1981832"/>
            <a:ext cx="3443853" cy="2066288"/>
          </a:xfrm>
          <a:prstGeom prst="rect">
            <a:avLst/>
          </a:prstGeom>
          <a:ln w="12700">
            <a:miter lim="400000"/>
          </a:ln>
        </p:spPr>
      </p:pic>
      <p:pic>
        <p:nvPicPr>
          <p:cNvPr id="190" name="image30.png"/>
          <p:cNvPicPr/>
          <p:nvPr/>
        </p:nvPicPr>
        <p:blipFill>
          <a:blip r:embed="rId9">
            <a:extLst/>
          </a:blip>
          <a:stretch>
            <a:fillRect/>
          </a:stretch>
        </p:blipFill>
        <p:spPr>
          <a:xfrm rot="16200000">
            <a:off x="5357430" y="799647"/>
            <a:ext cx="1707843" cy="1282141"/>
          </a:xfrm>
          <a:prstGeom prst="rect">
            <a:avLst/>
          </a:prstGeom>
          <a:ln w="12700">
            <a:miter lim="400000"/>
          </a:ln>
        </p:spPr>
      </p:pic>
      <p:pic>
        <p:nvPicPr>
          <p:cNvPr id="14" name="Picture 13" descr="GIF"/>
          <p:cNvPicPr>
            <a:picLocks noGrp="1" noChangeAspect="1"/>
          </p:cNvPicPr>
          <p:nvPr isPhoto="1"/>
        </p:nvPicPr>
        <p:blipFill>
          <a:blip r:embed="rId10">
            <a:lum/>
            <a:extLst>
              <a:ext uri="{28A0092B-C50C-407E-A947-70E740481C1C}">
                <a14:useLocalDpi xmlns:a14="http://schemas.microsoft.com/office/drawing/2010/main" val="0"/>
              </a:ext>
            </a:extLst>
          </a:blip>
          <a:stretch>
            <a:fillRect/>
          </a:stretch>
        </p:blipFill>
        <p:spPr>
          <a:xfrm>
            <a:off x="5395198" y="3613356"/>
            <a:ext cx="13593635" cy="5734813"/>
          </a:xfrm>
          <a:prstGeom prst="rect">
            <a:avLst/>
          </a:prstGeom>
          <a:noFill/>
          <a:ln>
            <a:noFill/>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71435" tIns="71435" rIns="71435" bIns="71435" numCol="1" spcCol="38100" rtlCol="0" anchor="ctr">
        <a:spAutoFit/>
      </a:bodyPr>
      <a:lstStyle>
        <a:defPPr marL="0" marR="0" indent="0" algn="ctr" defTabSz="821529"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5" tIns="71435" rIns="71435" bIns="71435" numCol="1" spcCol="38100" rtlCol="0" anchor="ctr">
        <a:spAutoFit/>
      </a:bodyPr>
      <a:lstStyle>
        <a:defPPr marL="0" marR="0" indent="0" algn="ctr" defTabSz="821529"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71435" tIns="71435" rIns="71435" bIns="71435" numCol="1" spcCol="38100" rtlCol="0" anchor="ctr">
        <a:spAutoFit/>
      </a:bodyPr>
      <a:lstStyle>
        <a:defPPr marL="0" marR="0" indent="0" algn="ctr" defTabSz="821529"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508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5" tIns="71435" rIns="71435" bIns="71435" numCol="1" spcCol="38100" rtlCol="0" anchor="ctr">
        <a:spAutoFit/>
      </a:bodyPr>
      <a:lstStyle>
        <a:defPPr marL="0" marR="0" indent="0" algn="ctr" defTabSz="821529"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5649</TotalTime>
  <Words>924</Words>
  <Application>Microsoft Office PowerPoint</Application>
  <PresentationFormat>Personalizar</PresentationFormat>
  <Paragraphs>225</Paragraphs>
  <Slides>31</Slides>
  <Notes>10</Notes>
  <HiddenSlides>0</HiddenSlides>
  <MMClips>1</MMClips>
  <ScaleCrop>false</ScaleCrop>
  <HeadingPairs>
    <vt:vector size="4" baseType="variant">
      <vt:variant>
        <vt:lpstr>Tema</vt:lpstr>
      </vt:variant>
      <vt:variant>
        <vt:i4>1</vt:i4>
      </vt:variant>
      <vt:variant>
        <vt:lpstr>Títulos de slides</vt:lpstr>
      </vt:variant>
      <vt:variant>
        <vt:i4>31</vt:i4>
      </vt:variant>
    </vt:vector>
  </HeadingPairs>
  <TitlesOfParts>
    <vt:vector size="32" baseType="lpstr">
      <vt:lpstr>Default</vt:lpstr>
      <vt:lpstr>Apresentação do PowerPoint</vt:lpstr>
      <vt:lpstr>Estamos maiores, mais fortes e mais  presentes  nas vidas dos brasileiros</vt:lpstr>
      <vt:lpstr>Apresentação do PowerPoint</vt:lpstr>
      <vt:lpstr>Apresentação do PowerPoint</vt:lpstr>
      <vt:lpstr>Apresentação do PowerPoint</vt:lpstr>
      <vt:lpstr>Apresentação do PowerPoint</vt:lpstr>
      <vt:lpstr>Desta forma, passamos a entender a  jornada do consumidor para definir  a melhor forma de se conectar com ele.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 Lindsay [CONBR]</dc:creator>
  <cp:lastModifiedBy>Projecao</cp:lastModifiedBy>
  <cp:revision>215</cp:revision>
  <dcterms:modified xsi:type="dcterms:W3CDTF">2016-08-31T13:18:50Z</dcterms:modified>
</cp:coreProperties>
</file>