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6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  <p:sldMasterId id="2147483686" r:id="rId2"/>
    <p:sldMasterId id="2147483700" r:id="rId3"/>
    <p:sldMasterId id="2147483712" r:id="rId4"/>
    <p:sldMasterId id="2147483728" r:id="rId5"/>
    <p:sldMasterId id="2147483739" r:id="rId6"/>
    <p:sldMasterId id="2147483750" r:id="rId7"/>
  </p:sldMasterIdLst>
  <p:sldIdLst>
    <p:sldId id="341" r:id="rId8"/>
    <p:sldId id="342" r:id="rId9"/>
    <p:sldId id="343" r:id="rId10"/>
    <p:sldId id="344" r:id="rId11"/>
    <p:sldId id="345" r:id="rId12"/>
    <p:sldId id="369" r:id="rId13"/>
    <p:sldId id="347" r:id="rId14"/>
    <p:sldId id="370" r:id="rId15"/>
    <p:sldId id="366" r:id="rId16"/>
    <p:sldId id="351" r:id="rId17"/>
    <p:sldId id="352" r:id="rId18"/>
    <p:sldId id="353" r:id="rId19"/>
    <p:sldId id="354" r:id="rId20"/>
    <p:sldId id="355" r:id="rId21"/>
    <p:sldId id="356" r:id="rId22"/>
    <p:sldId id="349" r:id="rId23"/>
    <p:sldId id="357" r:id="rId24"/>
    <p:sldId id="371" r:id="rId25"/>
    <p:sldId id="359" r:id="rId26"/>
    <p:sldId id="360" r:id="rId27"/>
    <p:sldId id="361" r:id="rId28"/>
    <p:sldId id="362" r:id="rId29"/>
    <p:sldId id="363" r:id="rId30"/>
    <p:sldId id="364" r:id="rId31"/>
    <p:sldId id="365" r:id="rId32"/>
    <p:sldId id="307" r:id="rId33"/>
    <p:sldId id="372" r:id="rId34"/>
    <p:sldId id="309" r:id="rId35"/>
    <p:sldId id="373" r:id="rId36"/>
    <p:sldId id="298" r:id="rId37"/>
    <p:sldId id="374" r:id="rId38"/>
    <p:sldId id="332" r:id="rId39"/>
    <p:sldId id="281" r:id="rId40"/>
    <p:sldId id="334" r:id="rId41"/>
    <p:sldId id="316" r:id="rId42"/>
    <p:sldId id="335" r:id="rId43"/>
    <p:sldId id="375" r:id="rId44"/>
    <p:sldId id="336" r:id="rId45"/>
    <p:sldId id="337" r:id="rId46"/>
    <p:sldId id="338" r:id="rId47"/>
    <p:sldId id="323" r:id="rId48"/>
    <p:sldId id="339" r:id="rId49"/>
    <p:sldId id="340" r:id="rId50"/>
    <p:sldId id="320" r:id="rId51"/>
    <p:sldId id="321" r:id="rId52"/>
    <p:sldId id="376" r:id="rId53"/>
    <p:sldId id="377" r:id="rId54"/>
    <p:sldId id="367" r:id="rId55"/>
  </p:sldIdLst>
  <p:sldSz cx="9144000" cy="5143500" type="screen16x9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360">
          <p15:clr>
            <a:srgbClr val="A4A3A4"/>
          </p15:clr>
        </p15:guide>
        <p15:guide id="2" pos="2845">
          <p15:clr>
            <a:srgbClr val="A4A3A4"/>
          </p15:clr>
        </p15:guide>
        <p15:guide id="3" orient="horz" pos="1964">
          <p15:clr>
            <a:srgbClr val="A4A3A4"/>
          </p15:clr>
        </p15:guide>
        <p15:guide id="4" pos="2876">
          <p15:clr>
            <a:srgbClr val="A4A3A4"/>
          </p15:clr>
        </p15:guide>
        <p15:guide id="5" orient="horz" pos="576">
          <p15:clr>
            <a:srgbClr val="A4A3A4"/>
          </p15:clr>
        </p15:guide>
        <p15:guide id="6" orient="horz" pos="2672">
          <p15:clr>
            <a:srgbClr val="A4A3A4"/>
          </p15:clr>
        </p15:guide>
        <p15:guide id="7" pos="2871">
          <p15:clr>
            <a:srgbClr val="A4A3A4"/>
          </p15:clr>
        </p15:guide>
        <p15:guide id="8" orient="horz" pos="3239">
          <p15:clr>
            <a:srgbClr val="A4A3A4"/>
          </p15:clr>
        </p15:guide>
        <p15:guide id="9" orient="horz" pos="3006">
          <p15:clr>
            <a:srgbClr val="A4A3A4"/>
          </p15:clr>
        </p15:guide>
        <p15:guide id="10" orient="horz" pos="2593">
          <p15:clr>
            <a:srgbClr val="A4A3A4"/>
          </p15:clr>
        </p15:guide>
        <p15:guide id="11" pos="5759">
          <p15:clr>
            <a:srgbClr val="A4A3A4"/>
          </p15:clr>
        </p15:guide>
        <p15:guide id="12" pos="562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7868" autoAdjust="0"/>
  </p:normalViewPr>
  <p:slideViewPr>
    <p:cSldViewPr snapToGrid="0" snapToObjects="1">
      <p:cViewPr varScale="1">
        <p:scale>
          <a:sx n="153" d="100"/>
          <a:sy n="153" d="100"/>
        </p:scale>
        <p:origin x="-402" y="-9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slide" Target="slides/slide43.xml"/><Relationship Id="rId55" Type="http://schemas.openxmlformats.org/officeDocument/2006/relationships/slide" Target="slides/slide48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59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slide" Target="slides/slide34.xml"/><Relationship Id="rId54" Type="http://schemas.openxmlformats.org/officeDocument/2006/relationships/slide" Target="slides/slide47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slide" Target="slides/slide46.xml"/><Relationship Id="rId58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presProps" Target="presProps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3" Type="http://schemas.openxmlformats.org/officeDocument/2006/relationships/slideMaster" Target="slideMasters/slideMaster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665982A-34FA-4247-B654-80FFAFCA43B9}" type="doc">
      <dgm:prSet loTypeId="urn:microsoft.com/office/officeart/2005/8/layout/cycle5" loCatId="" qsTypeId="urn:microsoft.com/office/officeart/2005/8/quickstyle/simple4" qsCatId="simple" csTypeId="urn:microsoft.com/office/officeart/2005/8/colors/accent3_5" csCatId="accent3" phldr="1"/>
      <dgm:spPr/>
      <dgm:t>
        <a:bodyPr/>
        <a:lstStyle/>
        <a:p>
          <a:endParaRPr lang="en-US"/>
        </a:p>
      </dgm:t>
    </dgm:pt>
    <dgm:pt modelId="{8F6EDAE6-CDBA-FD4B-95B2-DC5A7B95E305}">
      <dgm:prSet phldrT="[Text]"/>
      <dgm:spPr>
        <a:xfrm>
          <a:off x="1780862" y="1155"/>
          <a:ext cx="1567960" cy="1019174"/>
        </a:xfrm>
        <a:prstGeom prst="roundRect">
          <a:avLst/>
        </a:prstGeom>
        <a:gradFill rotWithShape="0">
          <a:gsLst>
            <a:gs pos="0">
              <a:srgbClr val="F7C31E">
                <a:alpha val="9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F7C31E">
                <a:alpha val="9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en-US" dirty="0" smtClean="0">
              <a:solidFill>
                <a:srgbClr val="000000"/>
              </a:solidFill>
              <a:latin typeface="Franklin Gothic Book"/>
              <a:ea typeface="+mn-ea"/>
              <a:cs typeface="Franklin Gothic Book"/>
            </a:rPr>
            <a:t>Lower fees</a:t>
          </a:r>
          <a:endParaRPr lang="en-US" dirty="0">
            <a:solidFill>
              <a:srgbClr val="000000"/>
            </a:solidFill>
            <a:latin typeface="Franklin Gothic Book"/>
            <a:ea typeface="+mn-ea"/>
            <a:cs typeface="Franklin Gothic Book"/>
          </a:endParaRPr>
        </a:p>
      </dgm:t>
    </dgm:pt>
    <dgm:pt modelId="{E0C16CAC-6B1D-2748-94EB-AA670A5FF24C}" type="parTrans" cxnId="{E4A1018B-9A3C-9B4C-B215-C78F77B97052}">
      <dgm:prSet/>
      <dgm:spPr/>
      <dgm:t>
        <a:bodyPr/>
        <a:lstStyle/>
        <a:p>
          <a:endParaRPr lang="en-US"/>
        </a:p>
      </dgm:t>
    </dgm:pt>
    <dgm:pt modelId="{37EF08E0-EF5F-5A45-90A5-8593D9525440}" type="sibTrans" cxnId="{E4A1018B-9A3C-9B4C-B215-C78F77B97052}">
      <dgm:prSet/>
      <dgm:spPr>
        <a:xfrm>
          <a:off x="1204973" y="510742"/>
          <a:ext cx="2719737" cy="2719737"/>
        </a:xfrm>
        <a:custGeom>
          <a:avLst/>
          <a:gdLst/>
          <a:ahLst/>
          <a:cxnLst/>
          <a:rect l="0" t="0" r="0" b="0"/>
          <a:pathLst>
            <a:path>
              <a:moveTo>
                <a:pt x="2354539" y="432575"/>
              </a:moveTo>
              <a:arcTo wR="1359868" hR="1359868" stAng="19020466" swAng="2303174"/>
            </a:path>
          </a:pathLst>
        </a:custGeom>
        <a:noFill/>
        <a:ln w="9525" cap="flat" cmpd="sng" algn="ctr">
          <a:solidFill>
            <a:srgbClr val="000000"/>
          </a:solidFill>
          <a:prstDash val="solid"/>
          <a:tailEnd type="arrow"/>
        </a:ln>
        <a:effectLst/>
      </dgm:spPr>
      <dgm:t>
        <a:bodyPr/>
        <a:lstStyle/>
        <a:p>
          <a:endParaRPr lang="en-US"/>
        </a:p>
      </dgm:t>
    </dgm:pt>
    <dgm:pt modelId="{41C0251C-D95E-294F-90BE-DFC32040FFDA}">
      <dgm:prSet phldrT="[Text]"/>
      <dgm:spPr>
        <a:xfrm>
          <a:off x="2958543" y="2040958"/>
          <a:ext cx="1567960" cy="1019174"/>
        </a:xfrm>
        <a:prstGeom prst="roundRect">
          <a:avLst/>
        </a:prstGeom>
        <a:gradFill rotWithShape="0">
          <a:gsLst>
            <a:gs pos="0">
              <a:srgbClr val="F7C31E">
                <a:alpha val="90000"/>
                <a:hueOff val="0"/>
                <a:satOff val="0"/>
                <a:lumOff val="0"/>
                <a:alphaOff val="-20000"/>
                <a:tint val="100000"/>
                <a:shade val="100000"/>
                <a:satMod val="130000"/>
              </a:srgbClr>
            </a:gs>
            <a:gs pos="100000">
              <a:srgbClr val="F7C31E">
                <a:alpha val="90000"/>
                <a:hueOff val="0"/>
                <a:satOff val="0"/>
                <a:lumOff val="0"/>
                <a:alphaOff val="-2000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en-US" dirty="0" smtClean="0">
              <a:solidFill>
                <a:srgbClr val="000000"/>
              </a:solidFill>
              <a:latin typeface="Franklin Gothic Book"/>
              <a:ea typeface="+mn-ea"/>
              <a:cs typeface="Franklin Gothic Book"/>
            </a:rPr>
            <a:t>Lower talent</a:t>
          </a:r>
          <a:endParaRPr lang="en-US" dirty="0">
            <a:solidFill>
              <a:srgbClr val="000000"/>
            </a:solidFill>
            <a:latin typeface="Franklin Gothic Book"/>
            <a:ea typeface="+mn-ea"/>
            <a:cs typeface="Franklin Gothic Book"/>
          </a:endParaRPr>
        </a:p>
      </dgm:t>
    </dgm:pt>
    <dgm:pt modelId="{97D028AF-6758-F448-BE42-767997A11827}" type="parTrans" cxnId="{4B35994B-CE3E-3648-B945-0FAB15302D08}">
      <dgm:prSet/>
      <dgm:spPr/>
      <dgm:t>
        <a:bodyPr/>
        <a:lstStyle/>
        <a:p>
          <a:endParaRPr lang="en-US"/>
        </a:p>
      </dgm:t>
    </dgm:pt>
    <dgm:pt modelId="{88372245-6A9B-9A40-B3E3-9249FB08482B}" type="sibTrans" cxnId="{4B35994B-CE3E-3648-B945-0FAB15302D08}">
      <dgm:prSet/>
      <dgm:spPr>
        <a:xfrm>
          <a:off x="1204973" y="510742"/>
          <a:ext cx="2719737" cy="2719737"/>
        </a:xfrm>
        <a:custGeom>
          <a:avLst/>
          <a:gdLst/>
          <a:ahLst/>
          <a:cxnLst/>
          <a:rect l="0" t="0" r="0" b="0"/>
          <a:pathLst>
            <a:path>
              <a:moveTo>
                <a:pt x="1777388" y="2654055"/>
              </a:moveTo>
              <a:arcTo wR="1359868" hR="1359868" stAng="4327182" swAng="2145637"/>
            </a:path>
          </a:pathLst>
        </a:custGeom>
        <a:noFill/>
        <a:ln w="9525" cap="flat" cmpd="sng" algn="ctr">
          <a:solidFill>
            <a:srgbClr val="000000"/>
          </a:solidFill>
          <a:prstDash val="solid"/>
          <a:tailEnd type="arrow"/>
        </a:ln>
        <a:effectLst/>
      </dgm:spPr>
      <dgm:t>
        <a:bodyPr/>
        <a:lstStyle/>
        <a:p>
          <a:endParaRPr lang="en-US"/>
        </a:p>
      </dgm:t>
    </dgm:pt>
    <dgm:pt modelId="{E383B00B-6A70-5F4D-9FAD-AB32FE656A89}">
      <dgm:prSet phldrT="[Text]"/>
      <dgm:spPr>
        <a:xfrm>
          <a:off x="603181" y="2040958"/>
          <a:ext cx="1567960" cy="1019174"/>
        </a:xfrm>
        <a:prstGeom prst="roundRect">
          <a:avLst/>
        </a:prstGeom>
        <a:gradFill rotWithShape="0">
          <a:gsLst>
            <a:gs pos="0">
              <a:srgbClr val="F7C31E">
                <a:alpha val="90000"/>
                <a:hueOff val="0"/>
                <a:satOff val="0"/>
                <a:lumOff val="0"/>
                <a:alphaOff val="-40000"/>
                <a:tint val="100000"/>
                <a:shade val="100000"/>
                <a:satMod val="130000"/>
              </a:srgbClr>
            </a:gs>
            <a:gs pos="100000">
              <a:srgbClr val="F7C31E">
                <a:alpha val="90000"/>
                <a:hueOff val="0"/>
                <a:satOff val="0"/>
                <a:lumOff val="0"/>
                <a:alphaOff val="-4000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en-US" dirty="0" smtClean="0">
              <a:solidFill>
                <a:srgbClr val="000000"/>
              </a:solidFill>
              <a:latin typeface="Franklin Gothic Book"/>
              <a:ea typeface="+mn-ea"/>
              <a:cs typeface="Franklin Gothic Book"/>
            </a:rPr>
            <a:t>Lower value</a:t>
          </a:r>
          <a:endParaRPr lang="en-US" dirty="0">
            <a:solidFill>
              <a:srgbClr val="000000"/>
            </a:solidFill>
            <a:latin typeface="Franklin Gothic Book"/>
            <a:ea typeface="+mn-ea"/>
            <a:cs typeface="Franklin Gothic Book"/>
          </a:endParaRPr>
        </a:p>
      </dgm:t>
    </dgm:pt>
    <dgm:pt modelId="{BDA46DCB-DC7F-0E44-B152-E145E25A0C94}" type="parTrans" cxnId="{1DFA4167-F7C5-2948-B7C2-A8295628FAFE}">
      <dgm:prSet/>
      <dgm:spPr/>
      <dgm:t>
        <a:bodyPr/>
        <a:lstStyle/>
        <a:p>
          <a:endParaRPr lang="en-US"/>
        </a:p>
      </dgm:t>
    </dgm:pt>
    <dgm:pt modelId="{29F6E6DD-C6B2-F247-8011-437D82A87C70}" type="sibTrans" cxnId="{1DFA4167-F7C5-2948-B7C2-A8295628FAFE}">
      <dgm:prSet/>
      <dgm:spPr>
        <a:xfrm>
          <a:off x="1204973" y="510742"/>
          <a:ext cx="2719737" cy="2719737"/>
        </a:xfrm>
        <a:custGeom>
          <a:avLst/>
          <a:gdLst/>
          <a:ahLst/>
          <a:cxnLst/>
          <a:rect l="0" t="0" r="0" b="0"/>
          <a:pathLst>
            <a:path>
              <a:moveTo>
                <a:pt x="4391" y="1250666"/>
              </a:moveTo>
              <a:arcTo wR="1359868" hR="1359868" stAng="11076360" swAng="2303174"/>
            </a:path>
          </a:pathLst>
        </a:custGeom>
        <a:noFill/>
        <a:ln w="9525" cap="flat" cmpd="sng" algn="ctr">
          <a:solidFill>
            <a:sysClr val="windowText" lastClr="000000"/>
          </a:solidFill>
          <a:prstDash val="solid"/>
          <a:tailEnd type="arrow"/>
        </a:ln>
        <a:effectLst/>
      </dgm:spPr>
      <dgm:t>
        <a:bodyPr/>
        <a:lstStyle/>
        <a:p>
          <a:endParaRPr lang="en-US"/>
        </a:p>
      </dgm:t>
    </dgm:pt>
    <dgm:pt modelId="{BC8BEF50-BD55-3649-AB67-44EA77C5A103}" type="pres">
      <dgm:prSet presAssocID="{A665982A-34FA-4247-B654-80FFAFCA43B9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002D136-EB44-3A49-9DB0-E5E065503255}" type="pres">
      <dgm:prSet presAssocID="{8F6EDAE6-CDBA-FD4B-95B2-DC5A7B95E305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4EEA4E-9723-D542-B0FE-EE3974D4C0E4}" type="pres">
      <dgm:prSet presAssocID="{8F6EDAE6-CDBA-FD4B-95B2-DC5A7B95E305}" presName="spNode" presStyleCnt="0"/>
      <dgm:spPr/>
    </dgm:pt>
    <dgm:pt modelId="{E03884A2-E0BE-F34C-954C-8D1E57F33096}" type="pres">
      <dgm:prSet presAssocID="{37EF08E0-EF5F-5A45-90A5-8593D9525440}" presName="sibTrans" presStyleLbl="sibTrans1D1" presStyleIdx="0" presStyleCnt="3"/>
      <dgm:spPr/>
      <dgm:t>
        <a:bodyPr/>
        <a:lstStyle/>
        <a:p>
          <a:endParaRPr lang="en-US"/>
        </a:p>
      </dgm:t>
    </dgm:pt>
    <dgm:pt modelId="{8D9C25E1-E0B6-904D-9542-30F951003C81}" type="pres">
      <dgm:prSet presAssocID="{41C0251C-D95E-294F-90BE-DFC32040FFDA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0947CB-6E93-FF4C-B028-407C56F35C93}" type="pres">
      <dgm:prSet presAssocID="{41C0251C-D95E-294F-90BE-DFC32040FFDA}" presName="spNode" presStyleCnt="0"/>
      <dgm:spPr/>
    </dgm:pt>
    <dgm:pt modelId="{CB977819-CAD7-584D-B04C-4781E05BC574}" type="pres">
      <dgm:prSet presAssocID="{88372245-6A9B-9A40-B3E3-9249FB08482B}" presName="sibTrans" presStyleLbl="sibTrans1D1" presStyleIdx="1" presStyleCnt="3"/>
      <dgm:spPr/>
      <dgm:t>
        <a:bodyPr/>
        <a:lstStyle/>
        <a:p>
          <a:endParaRPr lang="en-US"/>
        </a:p>
      </dgm:t>
    </dgm:pt>
    <dgm:pt modelId="{A0C64D1B-CA81-B64C-AF24-418FC444680A}" type="pres">
      <dgm:prSet presAssocID="{E383B00B-6A70-5F4D-9FAD-AB32FE656A89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84B385-E014-8642-8597-70166C45D554}" type="pres">
      <dgm:prSet presAssocID="{E383B00B-6A70-5F4D-9FAD-AB32FE656A89}" presName="spNode" presStyleCnt="0"/>
      <dgm:spPr/>
    </dgm:pt>
    <dgm:pt modelId="{469ABBD6-D1D3-374D-BECB-DD13D1E49CA4}" type="pres">
      <dgm:prSet presAssocID="{29F6E6DD-C6B2-F247-8011-437D82A87C70}" presName="sibTrans" presStyleLbl="sibTrans1D1" presStyleIdx="2" presStyleCnt="3"/>
      <dgm:spPr/>
      <dgm:t>
        <a:bodyPr/>
        <a:lstStyle/>
        <a:p>
          <a:endParaRPr lang="en-US"/>
        </a:p>
      </dgm:t>
    </dgm:pt>
  </dgm:ptLst>
  <dgm:cxnLst>
    <dgm:cxn modelId="{6B8F08DF-3D3D-9740-B481-6817A2BE6E98}" type="presOf" srcId="{A665982A-34FA-4247-B654-80FFAFCA43B9}" destId="{BC8BEF50-BD55-3649-AB67-44EA77C5A103}" srcOrd="0" destOrd="0" presId="urn:microsoft.com/office/officeart/2005/8/layout/cycle5"/>
    <dgm:cxn modelId="{1DFA4167-F7C5-2948-B7C2-A8295628FAFE}" srcId="{A665982A-34FA-4247-B654-80FFAFCA43B9}" destId="{E383B00B-6A70-5F4D-9FAD-AB32FE656A89}" srcOrd="2" destOrd="0" parTransId="{BDA46DCB-DC7F-0E44-B152-E145E25A0C94}" sibTransId="{29F6E6DD-C6B2-F247-8011-437D82A87C70}"/>
    <dgm:cxn modelId="{E2E29389-D83E-9247-AA2E-36271EE09C84}" type="presOf" srcId="{37EF08E0-EF5F-5A45-90A5-8593D9525440}" destId="{E03884A2-E0BE-F34C-954C-8D1E57F33096}" srcOrd="0" destOrd="0" presId="urn:microsoft.com/office/officeart/2005/8/layout/cycle5"/>
    <dgm:cxn modelId="{8B762960-B954-5643-BD7D-19A330B1CA1D}" type="presOf" srcId="{E383B00B-6A70-5F4D-9FAD-AB32FE656A89}" destId="{A0C64D1B-CA81-B64C-AF24-418FC444680A}" srcOrd="0" destOrd="0" presId="urn:microsoft.com/office/officeart/2005/8/layout/cycle5"/>
    <dgm:cxn modelId="{ED57DEFD-760B-F542-865D-50870C8799FC}" type="presOf" srcId="{29F6E6DD-C6B2-F247-8011-437D82A87C70}" destId="{469ABBD6-D1D3-374D-BECB-DD13D1E49CA4}" srcOrd="0" destOrd="0" presId="urn:microsoft.com/office/officeart/2005/8/layout/cycle5"/>
    <dgm:cxn modelId="{E9D693D2-09C8-D04E-9787-75B0718E2A1B}" type="presOf" srcId="{88372245-6A9B-9A40-B3E3-9249FB08482B}" destId="{CB977819-CAD7-584D-B04C-4781E05BC574}" srcOrd="0" destOrd="0" presId="urn:microsoft.com/office/officeart/2005/8/layout/cycle5"/>
    <dgm:cxn modelId="{4B35994B-CE3E-3648-B945-0FAB15302D08}" srcId="{A665982A-34FA-4247-B654-80FFAFCA43B9}" destId="{41C0251C-D95E-294F-90BE-DFC32040FFDA}" srcOrd="1" destOrd="0" parTransId="{97D028AF-6758-F448-BE42-767997A11827}" sibTransId="{88372245-6A9B-9A40-B3E3-9249FB08482B}"/>
    <dgm:cxn modelId="{70D06700-99C8-8749-9550-93CBDA935734}" type="presOf" srcId="{41C0251C-D95E-294F-90BE-DFC32040FFDA}" destId="{8D9C25E1-E0B6-904D-9542-30F951003C81}" srcOrd="0" destOrd="0" presId="urn:microsoft.com/office/officeart/2005/8/layout/cycle5"/>
    <dgm:cxn modelId="{471115E5-D839-7B4C-A7D4-60377B00436E}" type="presOf" srcId="{8F6EDAE6-CDBA-FD4B-95B2-DC5A7B95E305}" destId="{9002D136-EB44-3A49-9DB0-E5E065503255}" srcOrd="0" destOrd="0" presId="urn:microsoft.com/office/officeart/2005/8/layout/cycle5"/>
    <dgm:cxn modelId="{E4A1018B-9A3C-9B4C-B215-C78F77B97052}" srcId="{A665982A-34FA-4247-B654-80FFAFCA43B9}" destId="{8F6EDAE6-CDBA-FD4B-95B2-DC5A7B95E305}" srcOrd="0" destOrd="0" parTransId="{E0C16CAC-6B1D-2748-94EB-AA670A5FF24C}" sibTransId="{37EF08E0-EF5F-5A45-90A5-8593D9525440}"/>
    <dgm:cxn modelId="{AB10AB32-18C1-164C-98CB-1D38DAEE1BD5}" type="presParOf" srcId="{BC8BEF50-BD55-3649-AB67-44EA77C5A103}" destId="{9002D136-EB44-3A49-9DB0-E5E065503255}" srcOrd="0" destOrd="0" presId="urn:microsoft.com/office/officeart/2005/8/layout/cycle5"/>
    <dgm:cxn modelId="{4098047E-9EBE-7448-930F-94FD9A52B731}" type="presParOf" srcId="{BC8BEF50-BD55-3649-AB67-44EA77C5A103}" destId="{F44EEA4E-9723-D542-B0FE-EE3974D4C0E4}" srcOrd="1" destOrd="0" presId="urn:microsoft.com/office/officeart/2005/8/layout/cycle5"/>
    <dgm:cxn modelId="{9E35E302-D595-064B-9524-6BBEC9ECD5AB}" type="presParOf" srcId="{BC8BEF50-BD55-3649-AB67-44EA77C5A103}" destId="{E03884A2-E0BE-F34C-954C-8D1E57F33096}" srcOrd="2" destOrd="0" presId="urn:microsoft.com/office/officeart/2005/8/layout/cycle5"/>
    <dgm:cxn modelId="{2C4D3696-4E88-5048-94F2-95912F75C0B7}" type="presParOf" srcId="{BC8BEF50-BD55-3649-AB67-44EA77C5A103}" destId="{8D9C25E1-E0B6-904D-9542-30F951003C81}" srcOrd="3" destOrd="0" presId="urn:microsoft.com/office/officeart/2005/8/layout/cycle5"/>
    <dgm:cxn modelId="{70DBEDBB-22FE-B648-BCF7-D6920E184122}" type="presParOf" srcId="{BC8BEF50-BD55-3649-AB67-44EA77C5A103}" destId="{880947CB-6E93-FF4C-B028-407C56F35C93}" srcOrd="4" destOrd="0" presId="urn:microsoft.com/office/officeart/2005/8/layout/cycle5"/>
    <dgm:cxn modelId="{911E2427-BDFF-2F43-9CA6-D034B2C7D7AE}" type="presParOf" srcId="{BC8BEF50-BD55-3649-AB67-44EA77C5A103}" destId="{CB977819-CAD7-584D-B04C-4781E05BC574}" srcOrd="5" destOrd="0" presId="urn:microsoft.com/office/officeart/2005/8/layout/cycle5"/>
    <dgm:cxn modelId="{57B2E056-34A1-BD46-BF4A-AEA71F61E8CC}" type="presParOf" srcId="{BC8BEF50-BD55-3649-AB67-44EA77C5A103}" destId="{A0C64D1B-CA81-B64C-AF24-418FC444680A}" srcOrd="6" destOrd="0" presId="urn:microsoft.com/office/officeart/2005/8/layout/cycle5"/>
    <dgm:cxn modelId="{B3706776-E467-7A46-97E9-1603756B32D7}" type="presParOf" srcId="{BC8BEF50-BD55-3649-AB67-44EA77C5A103}" destId="{9284B385-E014-8642-8597-70166C45D554}" srcOrd="7" destOrd="0" presId="urn:microsoft.com/office/officeart/2005/8/layout/cycle5"/>
    <dgm:cxn modelId="{7990F5F2-7C29-1E43-8624-0E734AB4988F}" type="presParOf" srcId="{BC8BEF50-BD55-3649-AB67-44EA77C5A103}" destId="{469ABBD6-D1D3-374D-BECB-DD13D1E49CA4}" srcOrd="8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0AC3912-99C5-A64A-A95D-62483D0E32F2}" type="doc">
      <dgm:prSet loTypeId="urn:microsoft.com/office/officeart/2005/8/layout/venn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309E8B0-1288-9F45-A703-6C051A7EA5B5}">
      <dgm:prSet phldrT="[Text]"/>
      <dgm:spPr>
        <a:solidFill>
          <a:schemeClr val="tx1">
            <a:lumMod val="65000"/>
            <a:lumOff val="35000"/>
          </a:schemeClr>
        </a:solidFill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endParaRPr lang="en-US" dirty="0"/>
        </a:p>
      </dgm:t>
    </dgm:pt>
    <dgm:pt modelId="{4FB68482-D5FD-704F-B9BB-2BF9757CA4C1}" type="parTrans" cxnId="{90D93EA3-E5A3-DC41-B333-A2EB45C636A3}">
      <dgm:prSet/>
      <dgm:spPr/>
      <dgm:t>
        <a:bodyPr/>
        <a:lstStyle/>
        <a:p>
          <a:endParaRPr lang="en-US"/>
        </a:p>
      </dgm:t>
    </dgm:pt>
    <dgm:pt modelId="{5EB7CF49-CB9F-BD4B-8BAF-78F22D879BEE}" type="sibTrans" cxnId="{90D93EA3-E5A3-DC41-B333-A2EB45C636A3}">
      <dgm:prSet/>
      <dgm:spPr/>
      <dgm:t>
        <a:bodyPr/>
        <a:lstStyle/>
        <a:p>
          <a:endParaRPr lang="en-US"/>
        </a:p>
      </dgm:t>
    </dgm:pt>
    <dgm:pt modelId="{83CBC808-D930-7B48-8287-ED897EBB1BE7}">
      <dgm:prSet phldrT="[Text]"/>
      <dgm:spPr>
        <a:solidFill>
          <a:schemeClr val="bg1">
            <a:lumMod val="50000"/>
          </a:schemeClr>
        </a:solidFill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BC2665A1-83E5-0A45-B632-54B115AB97A3}" type="parTrans" cxnId="{5D827149-392D-A04C-8492-2AF1405334BD}">
      <dgm:prSet/>
      <dgm:spPr/>
      <dgm:t>
        <a:bodyPr/>
        <a:lstStyle/>
        <a:p>
          <a:endParaRPr lang="en-US"/>
        </a:p>
      </dgm:t>
    </dgm:pt>
    <dgm:pt modelId="{EC4FFA9E-AD50-C34C-958C-CB46A372AC43}" type="sibTrans" cxnId="{5D827149-392D-A04C-8492-2AF1405334BD}">
      <dgm:prSet/>
      <dgm:spPr/>
      <dgm:t>
        <a:bodyPr/>
        <a:lstStyle/>
        <a:p>
          <a:endParaRPr lang="en-US"/>
        </a:p>
      </dgm:t>
    </dgm:pt>
    <dgm:pt modelId="{E2EBFC88-623A-8846-AC1B-004D47377D7F}">
      <dgm:prSet phldrT="[Text]"/>
      <dgm:spPr>
        <a:solidFill>
          <a:schemeClr val="bg1">
            <a:lumMod val="65000"/>
          </a:schemeClr>
        </a:solidFill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79F8211E-6913-6143-AA8D-31B5BC6416BB}" type="parTrans" cxnId="{22D4812F-140A-8A4C-B396-DCFEDC18B8FB}">
      <dgm:prSet/>
      <dgm:spPr/>
      <dgm:t>
        <a:bodyPr/>
        <a:lstStyle/>
        <a:p>
          <a:endParaRPr lang="en-US"/>
        </a:p>
      </dgm:t>
    </dgm:pt>
    <dgm:pt modelId="{C942F2FB-A7ED-194D-B9C6-6181E72A86E8}" type="sibTrans" cxnId="{22D4812F-140A-8A4C-B396-DCFEDC18B8FB}">
      <dgm:prSet/>
      <dgm:spPr/>
      <dgm:t>
        <a:bodyPr/>
        <a:lstStyle/>
        <a:p>
          <a:endParaRPr lang="en-US"/>
        </a:p>
      </dgm:t>
    </dgm:pt>
    <dgm:pt modelId="{58BAF993-A91C-9242-BDA1-D0621EDC0DC0}">
      <dgm:prSet phldrT="[Text]"/>
      <dgm:spPr>
        <a:solidFill>
          <a:schemeClr val="bg1">
            <a:lumMod val="85000"/>
          </a:schemeClr>
        </a:solidFill>
        <a:ln>
          <a:solidFill>
            <a:srgbClr val="D9D9D9"/>
          </a:solidFill>
        </a:ln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90FBA6B2-E899-AE41-90BC-00E022B32DC9}" type="parTrans" cxnId="{96F57C19-0219-D84B-89E9-0DD5CCFD9525}">
      <dgm:prSet/>
      <dgm:spPr/>
      <dgm:t>
        <a:bodyPr/>
        <a:lstStyle/>
        <a:p>
          <a:endParaRPr lang="en-US"/>
        </a:p>
      </dgm:t>
    </dgm:pt>
    <dgm:pt modelId="{10E402E1-B21C-3343-87CC-2C079EF42BFA}" type="sibTrans" cxnId="{96F57C19-0219-D84B-89E9-0DD5CCFD9525}">
      <dgm:prSet/>
      <dgm:spPr/>
      <dgm:t>
        <a:bodyPr/>
        <a:lstStyle/>
        <a:p>
          <a:endParaRPr lang="en-US"/>
        </a:p>
      </dgm:t>
    </dgm:pt>
    <dgm:pt modelId="{9BF59B8B-35A4-9D41-8C1F-35FE93779D5E}" type="pres">
      <dgm:prSet presAssocID="{50AC3912-99C5-A64A-A95D-62483D0E32F2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CA65A3E-08F8-8E4B-8779-528E89642527}" type="pres">
      <dgm:prSet presAssocID="{50AC3912-99C5-A64A-A95D-62483D0E32F2}" presName="comp1" presStyleCnt="0"/>
      <dgm:spPr/>
    </dgm:pt>
    <dgm:pt modelId="{852AD538-BEBB-BC4A-89E7-7A0D6446A6BE}" type="pres">
      <dgm:prSet presAssocID="{50AC3912-99C5-A64A-A95D-62483D0E32F2}" presName="circle1" presStyleLbl="node1" presStyleIdx="0" presStyleCnt="4"/>
      <dgm:spPr/>
      <dgm:t>
        <a:bodyPr/>
        <a:lstStyle/>
        <a:p>
          <a:endParaRPr lang="en-US"/>
        </a:p>
      </dgm:t>
    </dgm:pt>
    <dgm:pt modelId="{06E323D0-E8A2-4540-B156-2A431F071EF3}" type="pres">
      <dgm:prSet presAssocID="{50AC3912-99C5-A64A-A95D-62483D0E32F2}" presName="c1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8F2CE9-6F10-2F4F-93B5-0D0457188080}" type="pres">
      <dgm:prSet presAssocID="{50AC3912-99C5-A64A-A95D-62483D0E32F2}" presName="comp2" presStyleCnt="0"/>
      <dgm:spPr/>
    </dgm:pt>
    <dgm:pt modelId="{64DB136F-ED45-5140-92C0-72D074527810}" type="pres">
      <dgm:prSet presAssocID="{50AC3912-99C5-A64A-A95D-62483D0E32F2}" presName="circle2" presStyleLbl="node1" presStyleIdx="1" presStyleCnt="4" custLinFactNeighborX="-331" custLinFactNeighborY="-10813"/>
      <dgm:spPr/>
      <dgm:t>
        <a:bodyPr/>
        <a:lstStyle/>
        <a:p>
          <a:endParaRPr lang="en-US"/>
        </a:p>
      </dgm:t>
    </dgm:pt>
    <dgm:pt modelId="{632E067C-9C45-FF45-95B3-D5AD2D669A2F}" type="pres">
      <dgm:prSet presAssocID="{50AC3912-99C5-A64A-A95D-62483D0E32F2}" presName="c2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51DA71-29BC-EE42-9A9B-DD9EBBC20C04}" type="pres">
      <dgm:prSet presAssocID="{50AC3912-99C5-A64A-A95D-62483D0E32F2}" presName="comp3" presStyleCnt="0"/>
      <dgm:spPr/>
    </dgm:pt>
    <dgm:pt modelId="{81C2B109-3F34-004E-ACDA-133F7D483501}" type="pres">
      <dgm:prSet presAssocID="{50AC3912-99C5-A64A-A95D-62483D0E32F2}" presName="circle3" presStyleLbl="node1" presStyleIdx="2" presStyleCnt="4" custLinFactNeighborY="-30016"/>
      <dgm:spPr/>
      <dgm:t>
        <a:bodyPr/>
        <a:lstStyle/>
        <a:p>
          <a:endParaRPr lang="en-US"/>
        </a:p>
      </dgm:t>
    </dgm:pt>
    <dgm:pt modelId="{9DF4FF16-836D-154C-8A08-EC01807584DF}" type="pres">
      <dgm:prSet presAssocID="{50AC3912-99C5-A64A-A95D-62483D0E32F2}" presName="c3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ECF317-679C-8545-9713-92E8295FC1B3}" type="pres">
      <dgm:prSet presAssocID="{50AC3912-99C5-A64A-A95D-62483D0E32F2}" presName="comp4" presStyleCnt="0"/>
      <dgm:spPr/>
    </dgm:pt>
    <dgm:pt modelId="{F83E4610-C156-224D-92BF-C1322640A0C7}" type="pres">
      <dgm:prSet presAssocID="{50AC3912-99C5-A64A-A95D-62483D0E32F2}" presName="circle4" presStyleLbl="node1" presStyleIdx="3" presStyleCnt="4" custLinFactNeighborY="-70184"/>
      <dgm:spPr/>
      <dgm:t>
        <a:bodyPr/>
        <a:lstStyle/>
        <a:p>
          <a:endParaRPr lang="en-US"/>
        </a:p>
      </dgm:t>
    </dgm:pt>
    <dgm:pt modelId="{386F6CAD-EAA5-ED40-B48B-31A3D6F72F9C}" type="pres">
      <dgm:prSet presAssocID="{50AC3912-99C5-A64A-A95D-62483D0E32F2}" presName="c4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848EF79-C481-C745-9DCE-7DF900DF4ACC}" type="presOf" srcId="{58BAF993-A91C-9242-BDA1-D0621EDC0DC0}" destId="{386F6CAD-EAA5-ED40-B48B-31A3D6F72F9C}" srcOrd="1" destOrd="0" presId="urn:microsoft.com/office/officeart/2005/8/layout/venn2"/>
    <dgm:cxn modelId="{7A0AC6B3-992C-5F43-A1F4-8B7DFADAA697}" type="presOf" srcId="{E2EBFC88-623A-8846-AC1B-004D47377D7F}" destId="{81C2B109-3F34-004E-ACDA-133F7D483501}" srcOrd="0" destOrd="0" presId="urn:microsoft.com/office/officeart/2005/8/layout/venn2"/>
    <dgm:cxn modelId="{5D827149-392D-A04C-8492-2AF1405334BD}" srcId="{50AC3912-99C5-A64A-A95D-62483D0E32F2}" destId="{83CBC808-D930-7B48-8287-ED897EBB1BE7}" srcOrd="1" destOrd="0" parTransId="{BC2665A1-83E5-0A45-B632-54B115AB97A3}" sibTransId="{EC4FFA9E-AD50-C34C-958C-CB46A372AC43}"/>
    <dgm:cxn modelId="{90D93EA3-E5A3-DC41-B333-A2EB45C636A3}" srcId="{50AC3912-99C5-A64A-A95D-62483D0E32F2}" destId="{9309E8B0-1288-9F45-A703-6C051A7EA5B5}" srcOrd="0" destOrd="0" parTransId="{4FB68482-D5FD-704F-B9BB-2BF9757CA4C1}" sibTransId="{5EB7CF49-CB9F-BD4B-8BAF-78F22D879BEE}"/>
    <dgm:cxn modelId="{70378DF1-3804-FB43-9540-40FEC9CEE080}" type="presOf" srcId="{9309E8B0-1288-9F45-A703-6C051A7EA5B5}" destId="{06E323D0-E8A2-4540-B156-2A431F071EF3}" srcOrd="1" destOrd="0" presId="urn:microsoft.com/office/officeart/2005/8/layout/venn2"/>
    <dgm:cxn modelId="{F0B2FB0B-9C6F-D842-B269-E5A300D1D9A9}" type="presOf" srcId="{50AC3912-99C5-A64A-A95D-62483D0E32F2}" destId="{9BF59B8B-35A4-9D41-8C1F-35FE93779D5E}" srcOrd="0" destOrd="0" presId="urn:microsoft.com/office/officeart/2005/8/layout/venn2"/>
    <dgm:cxn modelId="{22D4812F-140A-8A4C-B396-DCFEDC18B8FB}" srcId="{50AC3912-99C5-A64A-A95D-62483D0E32F2}" destId="{E2EBFC88-623A-8846-AC1B-004D47377D7F}" srcOrd="2" destOrd="0" parTransId="{79F8211E-6913-6143-AA8D-31B5BC6416BB}" sibTransId="{C942F2FB-A7ED-194D-B9C6-6181E72A86E8}"/>
    <dgm:cxn modelId="{20986255-5963-944E-AC3F-8195A256D09A}" type="presOf" srcId="{E2EBFC88-623A-8846-AC1B-004D47377D7F}" destId="{9DF4FF16-836D-154C-8A08-EC01807584DF}" srcOrd="1" destOrd="0" presId="urn:microsoft.com/office/officeart/2005/8/layout/venn2"/>
    <dgm:cxn modelId="{5C530002-F07C-1D4A-95F6-0D85EF6C718A}" type="presOf" srcId="{83CBC808-D930-7B48-8287-ED897EBB1BE7}" destId="{64DB136F-ED45-5140-92C0-72D074527810}" srcOrd="0" destOrd="0" presId="urn:microsoft.com/office/officeart/2005/8/layout/venn2"/>
    <dgm:cxn modelId="{42047D10-88D6-EF47-B9C2-3DC5FD400E31}" type="presOf" srcId="{9309E8B0-1288-9F45-A703-6C051A7EA5B5}" destId="{852AD538-BEBB-BC4A-89E7-7A0D6446A6BE}" srcOrd="0" destOrd="0" presId="urn:microsoft.com/office/officeart/2005/8/layout/venn2"/>
    <dgm:cxn modelId="{96F57C19-0219-D84B-89E9-0DD5CCFD9525}" srcId="{50AC3912-99C5-A64A-A95D-62483D0E32F2}" destId="{58BAF993-A91C-9242-BDA1-D0621EDC0DC0}" srcOrd="3" destOrd="0" parTransId="{90FBA6B2-E899-AE41-90BC-00E022B32DC9}" sibTransId="{10E402E1-B21C-3343-87CC-2C079EF42BFA}"/>
    <dgm:cxn modelId="{FFEEC333-BEF7-4F40-AFBE-9352B9D50F2C}" type="presOf" srcId="{58BAF993-A91C-9242-BDA1-D0621EDC0DC0}" destId="{F83E4610-C156-224D-92BF-C1322640A0C7}" srcOrd="0" destOrd="0" presId="urn:microsoft.com/office/officeart/2005/8/layout/venn2"/>
    <dgm:cxn modelId="{9FC828A2-1F4F-614B-828F-0545DC427F52}" type="presOf" srcId="{83CBC808-D930-7B48-8287-ED897EBB1BE7}" destId="{632E067C-9C45-FF45-95B3-D5AD2D669A2F}" srcOrd="1" destOrd="0" presId="urn:microsoft.com/office/officeart/2005/8/layout/venn2"/>
    <dgm:cxn modelId="{C37133BE-1942-DC4D-B2E0-6B95BD20EF45}" type="presParOf" srcId="{9BF59B8B-35A4-9D41-8C1F-35FE93779D5E}" destId="{2CA65A3E-08F8-8E4B-8779-528E89642527}" srcOrd="0" destOrd="0" presId="urn:microsoft.com/office/officeart/2005/8/layout/venn2"/>
    <dgm:cxn modelId="{7B90896A-B041-E240-941D-631BFF6470AE}" type="presParOf" srcId="{2CA65A3E-08F8-8E4B-8779-528E89642527}" destId="{852AD538-BEBB-BC4A-89E7-7A0D6446A6BE}" srcOrd="0" destOrd="0" presId="urn:microsoft.com/office/officeart/2005/8/layout/venn2"/>
    <dgm:cxn modelId="{53A73126-9361-8D41-B67B-F95DA1798155}" type="presParOf" srcId="{2CA65A3E-08F8-8E4B-8779-528E89642527}" destId="{06E323D0-E8A2-4540-B156-2A431F071EF3}" srcOrd="1" destOrd="0" presId="urn:microsoft.com/office/officeart/2005/8/layout/venn2"/>
    <dgm:cxn modelId="{28B34DC0-ACDE-D541-BEDD-52F4F38AE3D8}" type="presParOf" srcId="{9BF59B8B-35A4-9D41-8C1F-35FE93779D5E}" destId="{C78F2CE9-6F10-2F4F-93B5-0D0457188080}" srcOrd="1" destOrd="0" presId="urn:microsoft.com/office/officeart/2005/8/layout/venn2"/>
    <dgm:cxn modelId="{5FBB641A-A95E-E643-8D8C-EEF9502E2CD4}" type="presParOf" srcId="{C78F2CE9-6F10-2F4F-93B5-0D0457188080}" destId="{64DB136F-ED45-5140-92C0-72D074527810}" srcOrd="0" destOrd="0" presId="urn:microsoft.com/office/officeart/2005/8/layout/venn2"/>
    <dgm:cxn modelId="{A4F9D397-5A21-B049-871F-719697FC708C}" type="presParOf" srcId="{C78F2CE9-6F10-2F4F-93B5-0D0457188080}" destId="{632E067C-9C45-FF45-95B3-D5AD2D669A2F}" srcOrd="1" destOrd="0" presId="urn:microsoft.com/office/officeart/2005/8/layout/venn2"/>
    <dgm:cxn modelId="{00B441A1-A1D2-FB44-85B4-93260CB932EF}" type="presParOf" srcId="{9BF59B8B-35A4-9D41-8C1F-35FE93779D5E}" destId="{8251DA71-29BC-EE42-9A9B-DD9EBBC20C04}" srcOrd="2" destOrd="0" presId="urn:microsoft.com/office/officeart/2005/8/layout/venn2"/>
    <dgm:cxn modelId="{EE562771-8352-6543-A3EE-DF25E1871BB5}" type="presParOf" srcId="{8251DA71-29BC-EE42-9A9B-DD9EBBC20C04}" destId="{81C2B109-3F34-004E-ACDA-133F7D483501}" srcOrd="0" destOrd="0" presId="urn:microsoft.com/office/officeart/2005/8/layout/venn2"/>
    <dgm:cxn modelId="{E3D352E2-5089-094B-AE02-CE1625D21AF6}" type="presParOf" srcId="{8251DA71-29BC-EE42-9A9B-DD9EBBC20C04}" destId="{9DF4FF16-836D-154C-8A08-EC01807584DF}" srcOrd="1" destOrd="0" presId="urn:microsoft.com/office/officeart/2005/8/layout/venn2"/>
    <dgm:cxn modelId="{39AE83E3-276D-3A46-82BF-565AC7E60F0F}" type="presParOf" srcId="{9BF59B8B-35A4-9D41-8C1F-35FE93779D5E}" destId="{A1ECF317-679C-8545-9713-92E8295FC1B3}" srcOrd="3" destOrd="0" presId="urn:microsoft.com/office/officeart/2005/8/layout/venn2"/>
    <dgm:cxn modelId="{437AFA91-A6DB-3842-B503-E51C28546C1B}" type="presParOf" srcId="{A1ECF317-679C-8545-9713-92E8295FC1B3}" destId="{F83E4610-C156-224D-92BF-C1322640A0C7}" srcOrd="0" destOrd="0" presId="urn:microsoft.com/office/officeart/2005/8/layout/venn2"/>
    <dgm:cxn modelId="{029589DE-85C4-6546-967F-82B6297B4A87}" type="presParOf" srcId="{A1ECF317-679C-8545-9713-92E8295FC1B3}" destId="{386F6CAD-EAA5-ED40-B48B-31A3D6F72F9C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665982A-34FA-4247-B654-80FFAFCA43B9}" type="doc">
      <dgm:prSet loTypeId="urn:microsoft.com/office/officeart/2005/8/layout/cycle5" loCatId="" qsTypeId="urn:microsoft.com/office/officeart/2005/8/quickstyle/simple4" qsCatId="simple" csTypeId="urn:microsoft.com/office/officeart/2005/8/colors/accent3_5" csCatId="accent3" phldr="1"/>
      <dgm:spPr/>
      <dgm:t>
        <a:bodyPr/>
        <a:lstStyle/>
        <a:p>
          <a:endParaRPr lang="en-US"/>
        </a:p>
      </dgm:t>
    </dgm:pt>
    <dgm:pt modelId="{8F6EDAE6-CDBA-FD4B-95B2-DC5A7B95E305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  <a:latin typeface="Franklin Gothic Book"/>
              <a:cs typeface="Franklin Gothic Book"/>
            </a:rPr>
            <a:t>High value delivery</a:t>
          </a:r>
          <a:endParaRPr lang="en-US" dirty="0">
            <a:solidFill>
              <a:srgbClr val="000000"/>
            </a:solidFill>
            <a:latin typeface="Franklin Gothic Book"/>
            <a:cs typeface="Franklin Gothic Book"/>
          </a:endParaRPr>
        </a:p>
      </dgm:t>
    </dgm:pt>
    <dgm:pt modelId="{E0C16CAC-6B1D-2748-94EB-AA670A5FF24C}" type="parTrans" cxnId="{E4A1018B-9A3C-9B4C-B215-C78F77B97052}">
      <dgm:prSet/>
      <dgm:spPr/>
      <dgm:t>
        <a:bodyPr/>
        <a:lstStyle/>
        <a:p>
          <a:endParaRPr lang="en-US"/>
        </a:p>
      </dgm:t>
    </dgm:pt>
    <dgm:pt modelId="{37EF08E0-EF5F-5A45-90A5-8593D9525440}" type="sibTrans" cxnId="{E4A1018B-9A3C-9B4C-B215-C78F77B97052}">
      <dgm:prSet/>
      <dgm:spPr>
        <a:ln>
          <a:solidFill>
            <a:srgbClr val="000000"/>
          </a:solidFill>
        </a:ln>
      </dgm:spPr>
      <dgm:t>
        <a:bodyPr/>
        <a:lstStyle/>
        <a:p>
          <a:endParaRPr lang="en-US"/>
        </a:p>
      </dgm:t>
    </dgm:pt>
    <dgm:pt modelId="{41C0251C-D95E-294F-90BE-DFC32040FFDA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  <a:latin typeface="Franklin Gothic Book"/>
              <a:cs typeface="Franklin Gothic Book"/>
            </a:rPr>
            <a:t>Higher fees</a:t>
          </a:r>
          <a:endParaRPr lang="en-US" dirty="0">
            <a:solidFill>
              <a:srgbClr val="000000"/>
            </a:solidFill>
            <a:latin typeface="Franklin Gothic Book"/>
            <a:cs typeface="Franklin Gothic Book"/>
          </a:endParaRPr>
        </a:p>
      </dgm:t>
    </dgm:pt>
    <dgm:pt modelId="{97D028AF-6758-F448-BE42-767997A11827}" type="parTrans" cxnId="{4B35994B-CE3E-3648-B945-0FAB15302D08}">
      <dgm:prSet/>
      <dgm:spPr/>
      <dgm:t>
        <a:bodyPr/>
        <a:lstStyle/>
        <a:p>
          <a:endParaRPr lang="en-US"/>
        </a:p>
      </dgm:t>
    </dgm:pt>
    <dgm:pt modelId="{88372245-6A9B-9A40-B3E3-9249FB08482B}" type="sibTrans" cxnId="{4B35994B-CE3E-3648-B945-0FAB15302D08}">
      <dgm:prSet/>
      <dgm:spPr>
        <a:ln>
          <a:solidFill>
            <a:srgbClr val="000000"/>
          </a:solidFill>
        </a:ln>
      </dgm:spPr>
      <dgm:t>
        <a:bodyPr/>
        <a:lstStyle/>
        <a:p>
          <a:endParaRPr lang="en-US"/>
        </a:p>
      </dgm:t>
    </dgm:pt>
    <dgm:pt modelId="{E383B00B-6A70-5F4D-9FAD-AB32FE656A89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  <a:latin typeface="Franklin Gothic Book"/>
              <a:cs typeface="Franklin Gothic Book"/>
            </a:rPr>
            <a:t>Better talent</a:t>
          </a:r>
          <a:endParaRPr lang="en-US" dirty="0">
            <a:solidFill>
              <a:srgbClr val="000000"/>
            </a:solidFill>
            <a:latin typeface="Franklin Gothic Book"/>
            <a:cs typeface="Franklin Gothic Book"/>
          </a:endParaRPr>
        </a:p>
      </dgm:t>
    </dgm:pt>
    <dgm:pt modelId="{BDA46DCB-DC7F-0E44-B152-E145E25A0C94}" type="parTrans" cxnId="{1DFA4167-F7C5-2948-B7C2-A8295628FAFE}">
      <dgm:prSet/>
      <dgm:spPr/>
      <dgm:t>
        <a:bodyPr/>
        <a:lstStyle/>
        <a:p>
          <a:endParaRPr lang="en-US"/>
        </a:p>
      </dgm:t>
    </dgm:pt>
    <dgm:pt modelId="{29F6E6DD-C6B2-F247-8011-437D82A87C70}" type="sibTrans" cxnId="{1DFA4167-F7C5-2948-B7C2-A8295628FAFE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BC8BEF50-BD55-3649-AB67-44EA77C5A103}" type="pres">
      <dgm:prSet presAssocID="{A665982A-34FA-4247-B654-80FFAFCA43B9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002D136-EB44-3A49-9DB0-E5E065503255}" type="pres">
      <dgm:prSet presAssocID="{8F6EDAE6-CDBA-FD4B-95B2-DC5A7B95E305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4EEA4E-9723-D542-B0FE-EE3974D4C0E4}" type="pres">
      <dgm:prSet presAssocID="{8F6EDAE6-CDBA-FD4B-95B2-DC5A7B95E305}" presName="spNode" presStyleCnt="0"/>
      <dgm:spPr/>
    </dgm:pt>
    <dgm:pt modelId="{E03884A2-E0BE-F34C-954C-8D1E57F33096}" type="pres">
      <dgm:prSet presAssocID="{37EF08E0-EF5F-5A45-90A5-8593D9525440}" presName="sibTrans" presStyleLbl="sibTrans1D1" presStyleIdx="0" presStyleCnt="3"/>
      <dgm:spPr/>
      <dgm:t>
        <a:bodyPr/>
        <a:lstStyle/>
        <a:p>
          <a:endParaRPr lang="en-US"/>
        </a:p>
      </dgm:t>
    </dgm:pt>
    <dgm:pt modelId="{8D9C25E1-E0B6-904D-9542-30F951003C81}" type="pres">
      <dgm:prSet presAssocID="{41C0251C-D95E-294F-90BE-DFC32040FFDA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0947CB-6E93-FF4C-B028-407C56F35C93}" type="pres">
      <dgm:prSet presAssocID="{41C0251C-D95E-294F-90BE-DFC32040FFDA}" presName="spNode" presStyleCnt="0"/>
      <dgm:spPr/>
    </dgm:pt>
    <dgm:pt modelId="{CB977819-CAD7-584D-B04C-4781E05BC574}" type="pres">
      <dgm:prSet presAssocID="{88372245-6A9B-9A40-B3E3-9249FB08482B}" presName="sibTrans" presStyleLbl="sibTrans1D1" presStyleIdx="1" presStyleCnt="3"/>
      <dgm:spPr/>
      <dgm:t>
        <a:bodyPr/>
        <a:lstStyle/>
        <a:p>
          <a:endParaRPr lang="en-US"/>
        </a:p>
      </dgm:t>
    </dgm:pt>
    <dgm:pt modelId="{A0C64D1B-CA81-B64C-AF24-418FC444680A}" type="pres">
      <dgm:prSet presAssocID="{E383B00B-6A70-5F4D-9FAD-AB32FE656A89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84B385-E014-8642-8597-70166C45D554}" type="pres">
      <dgm:prSet presAssocID="{E383B00B-6A70-5F4D-9FAD-AB32FE656A89}" presName="spNode" presStyleCnt="0"/>
      <dgm:spPr/>
    </dgm:pt>
    <dgm:pt modelId="{469ABBD6-D1D3-374D-BECB-DD13D1E49CA4}" type="pres">
      <dgm:prSet presAssocID="{29F6E6DD-C6B2-F247-8011-437D82A87C70}" presName="sibTrans" presStyleLbl="sibTrans1D1" presStyleIdx="2" presStyleCnt="3"/>
      <dgm:spPr/>
      <dgm:t>
        <a:bodyPr/>
        <a:lstStyle/>
        <a:p>
          <a:endParaRPr lang="en-US"/>
        </a:p>
      </dgm:t>
    </dgm:pt>
  </dgm:ptLst>
  <dgm:cxnLst>
    <dgm:cxn modelId="{8FD9E87E-8B5D-4842-8CEE-4CFA2E8A6154}" type="presOf" srcId="{E383B00B-6A70-5F4D-9FAD-AB32FE656A89}" destId="{A0C64D1B-CA81-B64C-AF24-418FC444680A}" srcOrd="0" destOrd="0" presId="urn:microsoft.com/office/officeart/2005/8/layout/cycle5"/>
    <dgm:cxn modelId="{B747508B-DBD8-0247-98C0-DACD65F6A625}" type="presOf" srcId="{88372245-6A9B-9A40-B3E3-9249FB08482B}" destId="{CB977819-CAD7-584D-B04C-4781E05BC574}" srcOrd="0" destOrd="0" presId="urn:microsoft.com/office/officeart/2005/8/layout/cycle5"/>
    <dgm:cxn modelId="{10A5F114-1AD0-4744-9ABA-FA9B58CCCBE2}" type="presOf" srcId="{37EF08E0-EF5F-5A45-90A5-8593D9525440}" destId="{E03884A2-E0BE-F34C-954C-8D1E57F33096}" srcOrd="0" destOrd="0" presId="urn:microsoft.com/office/officeart/2005/8/layout/cycle5"/>
    <dgm:cxn modelId="{62BBAF53-4B82-4048-B798-C6B0BCA0968C}" type="presOf" srcId="{29F6E6DD-C6B2-F247-8011-437D82A87C70}" destId="{469ABBD6-D1D3-374D-BECB-DD13D1E49CA4}" srcOrd="0" destOrd="0" presId="urn:microsoft.com/office/officeart/2005/8/layout/cycle5"/>
    <dgm:cxn modelId="{4B35994B-CE3E-3648-B945-0FAB15302D08}" srcId="{A665982A-34FA-4247-B654-80FFAFCA43B9}" destId="{41C0251C-D95E-294F-90BE-DFC32040FFDA}" srcOrd="1" destOrd="0" parTransId="{97D028AF-6758-F448-BE42-767997A11827}" sibTransId="{88372245-6A9B-9A40-B3E3-9249FB08482B}"/>
    <dgm:cxn modelId="{E4A1018B-9A3C-9B4C-B215-C78F77B97052}" srcId="{A665982A-34FA-4247-B654-80FFAFCA43B9}" destId="{8F6EDAE6-CDBA-FD4B-95B2-DC5A7B95E305}" srcOrd="0" destOrd="0" parTransId="{E0C16CAC-6B1D-2748-94EB-AA670A5FF24C}" sibTransId="{37EF08E0-EF5F-5A45-90A5-8593D9525440}"/>
    <dgm:cxn modelId="{628A35EF-F939-2243-8E7E-D1F19B4548F3}" type="presOf" srcId="{8F6EDAE6-CDBA-FD4B-95B2-DC5A7B95E305}" destId="{9002D136-EB44-3A49-9DB0-E5E065503255}" srcOrd="0" destOrd="0" presId="urn:microsoft.com/office/officeart/2005/8/layout/cycle5"/>
    <dgm:cxn modelId="{13823D93-EEFC-454C-A72F-35B55CAD464A}" type="presOf" srcId="{41C0251C-D95E-294F-90BE-DFC32040FFDA}" destId="{8D9C25E1-E0B6-904D-9542-30F951003C81}" srcOrd="0" destOrd="0" presId="urn:microsoft.com/office/officeart/2005/8/layout/cycle5"/>
    <dgm:cxn modelId="{5D5CD2DC-8C5D-224C-97BD-442DBE8CD92B}" type="presOf" srcId="{A665982A-34FA-4247-B654-80FFAFCA43B9}" destId="{BC8BEF50-BD55-3649-AB67-44EA77C5A103}" srcOrd="0" destOrd="0" presId="urn:microsoft.com/office/officeart/2005/8/layout/cycle5"/>
    <dgm:cxn modelId="{1DFA4167-F7C5-2948-B7C2-A8295628FAFE}" srcId="{A665982A-34FA-4247-B654-80FFAFCA43B9}" destId="{E383B00B-6A70-5F4D-9FAD-AB32FE656A89}" srcOrd="2" destOrd="0" parTransId="{BDA46DCB-DC7F-0E44-B152-E145E25A0C94}" sibTransId="{29F6E6DD-C6B2-F247-8011-437D82A87C70}"/>
    <dgm:cxn modelId="{4E8691EA-764D-DD4A-8CAE-C7B1590A4C38}" type="presParOf" srcId="{BC8BEF50-BD55-3649-AB67-44EA77C5A103}" destId="{9002D136-EB44-3A49-9DB0-E5E065503255}" srcOrd="0" destOrd="0" presId="urn:microsoft.com/office/officeart/2005/8/layout/cycle5"/>
    <dgm:cxn modelId="{B8442B8C-0E74-354F-97EE-154C37FE5391}" type="presParOf" srcId="{BC8BEF50-BD55-3649-AB67-44EA77C5A103}" destId="{F44EEA4E-9723-D542-B0FE-EE3974D4C0E4}" srcOrd="1" destOrd="0" presId="urn:microsoft.com/office/officeart/2005/8/layout/cycle5"/>
    <dgm:cxn modelId="{71E29DF6-C984-674E-B538-F7E4EF21BB74}" type="presParOf" srcId="{BC8BEF50-BD55-3649-AB67-44EA77C5A103}" destId="{E03884A2-E0BE-F34C-954C-8D1E57F33096}" srcOrd="2" destOrd="0" presId="urn:microsoft.com/office/officeart/2005/8/layout/cycle5"/>
    <dgm:cxn modelId="{B2781B0D-F6ED-6943-8575-DAFFA6B09D20}" type="presParOf" srcId="{BC8BEF50-BD55-3649-AB67-44EA77C5A103}" destId="{8D9C25E1-E0B6-904D-9542-30F951003C81}" srcOrd="3" destOrd="0" presId="urn:microsoft.com/office/officeart/2005/8/layout/cycle5"/>
    <dgm:cxn modelId="{E13A8FAC-3F8A-654F-8735-61059328B7BF}" type="presParOf" srcId="{BC8BEF50-BD55-3649-AB67-44EA77C5A103}" destId="{880947CB-6E93-FF4C-B028-407C56F35C93}" srcOrd="4" destOrd="0" presId="urn:microsoft.com/office/officeart/2005/8/layout/cycle5"/>
    <dgm:cxn modelId="{2C383AF2-D89B-FE47-A9E8-5600664A21DF}" type="presParOf" srcId="{BC8BEF50-BD55-3649-AB67-44EA77C5A103}" destId="{CB977819-CAD7-584D-B04C-4781E05BC574}" srcOrd="5" destOrd="0" presId="urn:microsoft.com/office/officeart/2005/8/layout/cycle5"/>
    <dgm:cxn modelId="{E93403A5-B830-6749-847B-D876E91EE1F3}" type="presParOf" srcId="{BC8BEF50-BD55-3649-AB67-44EA77C5A103}" destId="{A0C64D1B-CA81-B64C-AF24-418FC444680A}" srcOrd="6" destOrd="0" presId="urn:microsoft.com/office/officeart/2005/8/layout/cycle5"/>
    <dgm:cxn modelId="{091CBF57-E2D9-5947-B16E-CE643FF64E6E}" type="presParOf" srcId="{BC8BEF50-BD55-3649-AB67-44EA77C5A103}" destId="{9284B385-E014-8642-8597-70166C45D554}" srcOrd="7" destOrd="0" presId="urn:microsoft.com/office/officeart/2005/8/layout/cycle5"/>
    <dgm:cxn modelId="{E8D0B2A5-27F0-F94D-BC26-B03770048A25}" type="presParOf" srcId="{BC8BEF50-BD55-3649-AB67-44EA77C5A103}" destId="{469ABBD6-D1D3-374D-BECB-DD13D1E49CA4}" srcOrd="8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02D136-EB44-3A49-9DB0-E5E065503255}">
      <dsp:nvSpPr>
        <dsp:cNvPr id="0" name=""/>
        <dsp:cNvSpPr/>
      </dsp:nvSpPr>
      <dsp:spPr>
        <a:xfrm>
          <a:off x="1780862" y="1155"/>
          <a:ext cx="1567960" cy="1019174"/>
        </a:xfrm>
        <a:prstGeom prst="roundRect">
          <a:avLst/>
        </a:prstGeom>
        <a:gradFill rotWithShape="0">
          <a:gsLst>
            <a:gs pos="0">
              <a:srgbClr val="F7C31E">
                <a:alpha val="9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F7C31E">
                <a:alpha val="9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>
              <a:solidFill>
                <a:srgbClr val="000000"/>
              </a:solidFill>
              <a:latin typeface="Franklin Gothic Book"/>
              <a:ea typeface="+mn-ea"/>
              <a:cs typeface="Franklin Gothic Book"/>
            </a:rPr>
            <a:t>Lower fees</a:t>
          </a:r>
          <a:endParaRPr lang="en-US" sz="2700" kern="1200" dirty="0">
            <a:solidFill>
              <a:srgbClr val="000000"/>
            </a:solidFill>
            <a:latin typeface="Franklin Gothic Book"/>
            <a:ea typeface="+mn-ea"/>
            <a:cs typeface="Franklin Gothic Book"/>
          </a:endParaRPr>
        </a:p>
      </dsp:txBody>
      <dsp:txXfrm>
        <a:off x="1830614" y="50907"/>
        <a:ext cx="1468456" cy="919670"/>
      </dsp:txXfrm>
    </dsp:sp>
    <dsp:sp modelId="{E03884A2-E0BE-F34C-954C-8D1E57F33096}">
      <dsp:nvSpPr>
        <dsp:cNvPr id="0" name=""/>
        <dsp:cNvSpPr/>
      </dsp:nvSpPr>
      <dsp:spPr>
        <a:xfrm>
          <a:off x="1204973" y="510742"/>
          <a:ext cx="2719737" cy="2719737"/>
        </a:xfrm>
        <a:custGeom>
          <a:avLst/>
          <a:gdLst/>
          <a:ahLst/>
          <a:cxnLst/>
          <a:rect l="0" t="0" r="0" b="0"/>
          <a:pathLst>
            <a:path>
              <a:moveTo>
                <a:pt x="2354539" y="432575"/>
              </a:moveTo>
              <a:arcTo wR="1359868" hR="1359868" stAng="19020466" swAng="2303174"/>
            </a:path>
          </a:pathLst>
        </a:custGeom>
        <a:noFill/>
        <a:ln w="9525" cap="flat" cmpd="sng" algn="ctr">
          <a:solidFill>
            <a:srgbClr val="000000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9C25E1-E0B6-904D-9542-30F951003C81}">
      <dsp:nvSpPr>
        <dsp:cNvPr id="0" name=""/>
        <dsp:cNvSpPr/>
      </dsp:nvSpPr>
      <dsp:spPr>
        <a:xfrm>
          <a:off x="2958543" y="2040958"/>
          <a:ext cx="1567960" cy="1019174"/>
        </a:xfrm>
        <a:prstGeom prst="roundRect">
          <a:avLst/>
        </a:prstGeom>
        <a:gradFill rotWithShape="0">
          <a:gsLst>
            <a:gs pos="0">
              <a:srgbClr val="F7C31E">
                <a:alpha val="90000"/>
                <a:hueOff val="0"/>
                <a:satOff val="0"/>
                <a:lumOff val="0"/>
                <a:alphaOff val="-20000"/>
                <a:tint val="100000"/>
                <a:shade val="100000"/>
                <a:satMod val="130000"/>
              </a:srgbClr>
            </a:gs>
            <a:gs pos="100000">
              <a:srgbClr val="F7C31E">
                <a:alpha val="90000"/>
                <a:hueOff val="0"/>
                <a:satOff val="0"/>
                <a:lumOff val="0"/>
                <a:alphaOff val="-2000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>
              <a:solidFill>
                <a:srgbClr val="000000"/>
              </a:solidFill>
              <a:latin typeface="Franklin Gothic Book"/>
              <a:ea typeface="+mn-ea"/>
              <a:cs typeface="Franklin Gothic Book"/>
            </a:rPr>
            <a:t>Lower talent</a:t>
          </a:r>
          <a:endParaRPr lang="en-US" sz="2700" kern="1200" dirty="0">
            <a:solidFill>
              <a:srgbClr val="000000"/>
            </a:solidFill>
            <a:latin typeface="Franklin Gothic Book"/>
            <a:ea typeface="+mn-ea"/>
            <a:cs typeface="Franklin Gothic Book"/>
          </a:endParaRPr>
        </a:p>
      </dsp:txBody>
      <dsp:txXfrm>
        <a:off x="3008295" y="2090710"/>
        <a:ext cx="1468456" cy="919670"/>
      </dsp:txXfrm>
    </dsp:sp>
    <dsp:sp modelId="{CB977819-CAD7-584D-B04C-4781E05BC574}">
      <dsp:nvSpPr>
        <dsp:cNvPr id="0" name=""/>
        <dsp:cNvSpPr/>
      </dsp:nvSpPr>
      <dsp:spPr>
        <a:xfrm>
          <a:off x="1204973" y="510742"/>
          <a:ext cx="2719737" cy="2719737"/>
        </a:xfrm>
        <a:custGeom>
          <a:avLst/>
          <a:gdLst/>
          <a:ahLst/>
          <a:cxnLst/>
          <a:rect l="0" t="0" r="0" b="0"/>
          <a:pathLst>
            <a:path>
              <a:moveTo>
                <a:pt x="1777388" y="2654055"/>
              </a:moveTo>
              <a:arcTo wR="1359868" hR="1359868" stAng="4327182" swAng="2145637"/>
            </a:path>
          </a:pathLst>
        </a:custGeom>
        <a:noFill/>
        <a:ln w="9525" cap="flat" cmpd="sng" algn="ctr">
          <a:solidFill>
            <a:srgbClr val="000000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C64D1B-CA81-B64C-AF24-418FC444680A}">
      <dsp:nvSpPr>
        <dsp:cNvPr id="0" name=""/>
        <dsp:cNvSpPr/>
      </dsp:nvSpPr>
      <dsp:spPr>
        <a:xfrm>
          <a:off x="603181" y="2040958"/>
          <a:ext cx="1567960" cy="1019174"/>
        </a:xfrm>
        <a:prstGeom prst="roundRect">
          <a:avLst/>
        </a:prstGeom>
        <a:gradFill rotWithShape="0">
          <a:gsLst>
            <a:gs pos="0">
              <a:srgbClr val="F7C31E">
                <a:alpha val="90000"/>
                <a:hueOff val="0"/>
                <a:satOff val="0"/>
                <a:lumOff val="0"/>
                <a:alphaOff val="-40000"/>
                <a:tint val="100000"/>
                <a:shade val="100000"/>
                <a:satMod val="130000"/>
              </a:srgbClr>
            </a:gs>
            <a:gs pos="100000">
              <a:srgbClr val="F7C31E">
                <a:alpha val="90000"/>
                <a:hueOff val="0"/>
                <a:satOff val="0"/>
                <a:lumOff val="0"/>
                <a:alphaOff val="-4000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>
              <a:solidFill>
                <a:srgbClr val="000000"/>
              </a:solidFill>
              <a:latin typeface="Franklin Gothic Book"/>
              <a:ea typeface="+mn-ea"/>
              <a:cs typeface="Franklin Gothic Book"/>
            </a:rPr>
            <a:t>Lower value</a:t>
          </a:r>
          <a:endParaRPr lang="en-US" sz="2700" kern="1200" dirty="0">
            <a:solidFill>
              <a:srgbClr val="000000"/>
            </a:solidFill>
            <a:latin typeface="Franklin Gothic Book"/>
            <a:ea typeface="+mn-ea"/>
            <a:cs typeface="Franklin Gothic Book"/>
          </a:endParaRPr>
        </a:p>
      </dsp:txBody>
      <dsp:txXfrm>
        <a:off x="652933" y="2090710"/>
        <a:ext cx="1468456" cy="919670"/>
      </dsp:txXfrm>
    </dsp:sp>
    <dsp:sp modelId="{469ABBD6-D1D3-374D-BECB-DD13D1E49CA4}">
      <dsp:nvSpPr>
        <dsp:cNvPr id="0" name=""/>
        <dsp:cNvSpPr/>
      </dsp:nvSpPr>
      <dsp:spPr>
        <a:xfrm>
          <a:off x="1204973" y="510742"/>
          <a:ext cx="2719737" cy="2719737"/>
        </a:xfrm>
        <a:custGeom>
          <a:avLst/>
          <a:gdLst/>
          <a:ahLst/>
          <a:cxnLst/>
          <a:rect l="0" t="0" r="0" b="0"/>
          <a:pathLst>
            <a:path>
              <a:moveTo>
                <a:pt x="4391" y="1250666"/>
              </a:moveTo>
              <a:arcTo wR="1359868" hR="1359868" stAng="11076360" swAng="2303174"/>
            </a:path>
          </a:pathLst>
        </a:custGeom>
        <a:noFill/>
        <a:ln w="9525" cap="flat" cmpd="sng" algn="ctr">
          <a:solidFill>
            <a:sysClr val="windowText" lastClr="000000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2AD538-BEBB-BC4A-89E7-7A0D6446A6BE}">
      <dsp:nvSpPr>
        <dsp:cNvPr id="0" name=""/>
        <dsp:cNvSpPr/>
      </dsp:nvSpPr>
      <dsp:spPr>
        <a:xfrm>
          <a:off x="1016000" y="0"/>
          <a:ext cx="4064000" cy="4064000"/>
        </a:xfrm>
        <a:prstGeom prst="ellipse">
          <a:avLst/>
        </a:prstGeom>
        <a:solidFill>
          <a:schemeClr val="tx1">
            <a:lumMod val="65000"/>
            <a:lumOff val="35000"/>
          </a:schemeClr>
        </a:solidFill>
        <a:ln>
          <a:solidFill>
            <a:schemeClr val="tx1">
              <a:lumMod val="50000"/>
              <a:lumOff val="50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 dirty="0"/>
        </a:p>
      </dsp:txBody>
      <dsp:txXfrm>
        <a:off x="2479852" y="203199"/>
        <a:ext cx="1136294" cy="609600"/>
      </dsp:txXfrm>
    </dsp:sp>
    <dsp:sp modelId="{64DB136F-ED45-5140-92C0-72D074527810}">
      <dsp:nvSpPr>
        <dsp:cNvPr id="0" name=""/>
        <dsp:cNvSpPr/>
      </dsp:nvSpPr>
      <dsp:spPr>
        <a:xfrm>
          <a:off x="1411638" y="461247"/>
          <a:ext cx="3251200" cy="3251200"/>
        </a:xfrm>
        <a:prstGeom prst="ellipse">
          <a:avLst/>
        </a:prstGeom>
        <a:solidFill>
          <a:schemeClr val="bg1">
            <a:lumMod val="50000"/>
          </a:schemeClr>
        </a:solidFill>
        <a:ln>
          <a:solidFill>
            <a:schemeClr val="bg1">
              <a:lumMod val="50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 </a:t>
          </a:r>
          <a:endParaRPr lang="en-US" sz="1900" kern="1200" dirty="0"/>
        </a:p>
      </dsp:txBody>
      <dsp:txXfrm>
        <a:off x="2469091" y="656319"/>
        <a:ext cx="1136294" cy="585216"/>
      </dsp:txXfrm>
    </dsp:sp>
    <dsp:sp modelId="{81C2B109-3F34-004E-ACDA-133F7D483501}">
      <dsp:nvSpPr>
        <dsp:cNvPr id="0" name=""/>
        <dsp:cNvSpPr/>
      </dsp:nvSpPr>
      <dsp:spPr>
        <a:xfrm>
          <a:off x="1828800" y="893689"/>
          <a:ext cx="2438400" cy="2438400"/>
        </a:xfrm>
        <a:prstGeom prst="ellipse">
          <a:avLst/>
        </a:prstGeom>
        <a:solidFill>
          <a:schemeClr val="bg1">
            <a:lumMod val="65000"/>
          </a:schemeClr>
        </a:solidFill>
        <a:ln>
          <a:solidFill>
            <a:schemeClr val="bg1">
              <a:lumMod val="65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 </a:t>
          </a:r>
          <a:endParaRPr lang="en-US" sz="1900" kern="1200" dirty="0"/>
        </a:p>
      </dsp:txBody>
      <dsp:txXfrm>
        <a:off x="2479852" y="1076569"/>
        <a:ext cx="1136294" cy="548640"/>
      </dsp:txXfrm>
    </dsp:sp>
    <dsp:sp modelId="{F83E4610-C156-224D-92BF-C1322640A0C7}">
      <dsp:nvSpPr>
        <dsp:cNvPr id="0" name=""/>
        <dsp:cNvSpPr/>
      </dsp:nvSpPr>
      <dsp:spPr>
        <a:xfrm>
          <a:off x="2235200" y="1297488"/>
          <a:ext cx="1625600" cy="1625600"/>
        </a:xfrm>
        <a:prstGeom prst="ellipse">
          <a:avLst/>
        </a:prstGeom>
        <a:solidFill>
          <a:schemeClr val="bg1">
            <a:lumMod val="85000"/>
          </a:schemeClr>
        </a:solidFill>
        <a:ln>
          <a:solidFill>
            <a:srgbClr val="D9D9D9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 </a:t>
          </a:r>
          <a:endParaRPr lang="en-US" sz="1900" kern="1200" dirty="0"/>
        </a:p>
      </dsp:txBody>
      <dsp:txXfrm>
        <a:off x="2473263" y="1703888"/>
        <a:ext cx="1149472" cy="8128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02D136-EB44-3A49-9DB0-E5E065503255}">
      <dsp:nvSpPr>
        <dsp:cNvPr id="0" name=""/>
        <dsp:cNvSpPr/>
      </dsp:nvSpPr>
      <dsp:spPr>
        <a:xfrm>
          <a:off x="1780862" y="1155"/>
          <a:ext cx="1567960" cy="1019174"/>
        </a:xfrm>
        <a:prstGeom prst="round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solidFill>
                <a:srgbClr val="000000"/>
              </a:solidFill>
              <a:latin typeface="Franklin Gothic Book"/>
              <a:cs typeface="Franklin Gothic Book"/>
            </a:rPr>
            <a:t>High value delivery</a:t>
          </a:r>
          <a:endParaRPr lang="en-US" sz="2100" kern="1200" dirty="0">
            <a:solidFill>
              <a:srgbClr val="000000"/>
            </a:solidFill>
            <a:latin typeface="Franklin Gothic Book"/>
            <a:cs typeface="Franklin Gothic Book"/>
          </a:endParaRPr>
        </a:p>
      </dsp:txBody>
      <dsp:txXfrm>
        <a:off x="1830614" y="50907"/>
        <a:ext cx="1468456" cy="919670"/>
      </dsp:txXfrm>
    </dsp:sp>
    <dsp:sp modelId="{E03884A2-E0BE-F34C-954C-8D1E57F33096}">
      <dsp:nvSpPr>
        <dsp:cNvPr id="0" name=""/>
        <dsp:cNvSpPr/>
      </dsp:nvSpPr>
      <dsp:spPr>
        <a:xfrm>
          <a:off x="1204973" y="510742"/>
          <a:ext cx="2719737" cy="2719737"/>
        </a:xfrm>
        <a:custGeom>
          <a:avLst/>
          <a:gdLst/>
          <a:ahLst/>
          <a:cxnLst/>
          <a:rect l="0" t="0" r="0" b="0"/>
          <a:pathLst>
            <a:path>
              <a:moveTo>
                <a:pt x="2354539" y="432575"/>
              </a:moveTo>
              <a:arcTo wR="1359868" hR="1359868" stAng="19020466" swAng="2303174"/>
            </a:path>
          </a:pathLst>
        </a:custGeom>
        <a:noFill/>
        <a:ln w="9525" cap="flat" cmpd="sng" algn="ctr">
          <a:solidFill>
            <a:srgbClr val="000000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9C25E1-E0B6-904D-9542-30F951003C81}">
      <dsp:nvSpPr>
        <dsp:cNvPr id="0" name=""/>
        <dsp:cNvSpPr/>
      </dsp:nvSpPr>
      <dsp:spPr>
        <a:xfrm>
          <a:off x="2958543" y="2040958"/>
          <a:ext cx="1567960" cy="1019174"/>
        </a:xfrm>
        <a:prstGeom prst="round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20000"/>
                <a:tint val="100000"/>
                <a:shade val="100000"/>
                <a:satMod val="13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2000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solidFill>
                <a:srgbClr val="000000"/>
              </a:solidFill>
              <a:latin typeface="Franklin Gothic Book"/>
              <a:cs typeface="Franklin Gothic Book"/>
            </a:rPr>
            <a:t>Higher fees</a:t>
          </a:r>
          <a:endParaRPr lang="en-US" sz="2100" kern="1200" dirty="0">
            <a:solidFill>
              <a:srgbClr val="000000"/>
            </a:solidFill>
            <a:latin typeface="Franklin Gothic Book"/>
            <a:cs typeface="Franklin Gothic Book"/>
          </a:endParaRPr>
        </a:p>
      </dsp:txBody>
      <dsp:txXfrm>
        <a:off x="3008295" y="2090710"/>
        <a:ext cx="1468456" cy="919670"/>
      </dsp:txXfrm>
    </dsp:sp>
    <dsp:sp modelId="{CB977819-CAD7-584D-B04C-4781E05BC574}">
      <dsp:nvSpPr>
        <dsp:cNvPr id="0" name=""/>
        <dsp:cNvSpPr/>
      </dsp:nvSpPr>
      <dsp:spPr>
        <a:xfrm>
          <a:off x="1204973" y="510742"/>
          <a:ext cx="2719737" cy="2719737"/>
        </a:xfrm>
        <a:custGeom>
          <a:avLst/>
          <a:gdLst/>
          <a:ahLst/>
          <a:cxnLst/>
          <a:rect l="0" t="0" r="0" b="0"/>
          <a:pathLst>
            <a:path>
              <a:moveTo>
                <a:pt x="1777388" y="2654055"/>
              </a:moveTo>
              <a:arcTo wR="1359868" hR="1359868" stAng="4327182" swAng="2145637"/>
            </a:path>
          </a:pathLst>
        </a:custGeom>
        <a:noFill/>
        <a:ln w="9525" cap="flat" cmpd="sng" algn="ctr">
          <a:solidFill>
            <a:srgbClr val="000000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C64D1B-CA81-B64C-AF24-418FC444680A}">
      <dsp:nvSpPr>
        <dsp:cNvPr id="0" name=""/>
        <dsp:cNvSpPr/>
      </dsp:nvSpPr>
      <dsp:spPr>
        <a:xfrm>
          <a:off x="603181" y="2040958"/>
          <a:ext cx="1567960" cy="1019174"/>
        </a:xfrm>
        <a:prstGeom prst="round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40000"/>
                <a:tint val="100000"/>
                <a:shade val="100000"/>
                <a:satMod val="13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4000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solidFill>
                <a:srgbClr val="000000"/>
              </a:solidFill>
              <a:latin typeface="Franklin Gothic Book"/>
              <a:cs typeface="Franklin Gothic Book"/>
            </a:rPr>
            <a:t>Better talent</a:t>
          </a:r>
          <a:endParaRPr lang="en-US" sz="2100" kern="1200" dirty="0">
            <a:solidFill>
              <a:srgbClr val="000000"/>
            </a:solidFill>
            <a:latin typeface="Franklin Gothic Book"/>
            <a:cs typeface="Franklin Gothic Book"/>
          </a:endParaRPr>
        </a:p>
      </dsp:txBody>
      <dsp:txXfrm>
        <a:off x="652933" y="2090710"/>
        <a:ext cx="1468456" cy="919670"/>
      </dsp:txXfrm>
    </dsp:sp>
    <dsp:sp modelId="{469ABBD6-D1D3-374D-BECB-DD13D1E49CA4}">
      <dsp:nvSpPr>
        <dsp:cNvPr id="0" name=""/>
        <dsp:cNvSpPr/>
      </dsp:nvSpPr>
      <dsp:spPr>
        <a:xfrm>
          <a:off x="1204973" y="510742"/>
          <a:ext cx="2719737" cy="2719737"/>
        </a:xfrm>
        <a:custGeom>
          <a:avLst/>
          <a:gdLst/>
          <a:ahLst/>
          <a:cxnLst/>
          <a:rect l="0" t="0" r="0" b="0"/>
          <a:pathLst>
            <a:path>
              <a:moveTo>
                <a:pt x="4391" y="1250666"/>
              </a:moveTo>
              <a:arcTo wR="1359868" hR="1359868" stAng="11076360" swAng="2303174"/>
            </a:path>
          </a:pathLst>
        </a:custGeom>
        <a:noFill/>
        <a:ln w="9525" cap="flat" cmpd="sng" algn="ctr">
          <a:solidFill>
            <a:schemeClr val="tx1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PPT-sample3-logofill.sh_LogoDark-Shadow-master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060" y="18814"/>
            <a:ext cx="9152121" cy="51526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754398"/>
            <a:ext cx="7772400" cy="703901"/>
          </a:xfrm>
        </p:spPr>
        <p:txBody>
          <a:bodyPr anchor="ctr"/>
          <a:lstStyle>
            <a:lvl1pPr>
              <a:lnSpc>
                <a:spcPct val="120000"/>
              </a:lnSpc>
              <a:defRPr>
                <a:latin typeface="Franklin Gothic Book"/>
                <a:cs typeface="Franklin Gothic Book"/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471337"/>
            <a:ext cx="6400800" cy="415498"/>
          </a:xfrm>
        </p:spPr>
        <p:txBody>
          <a:bodyPr anchor="t">
            <a:spAutoFit/>
          </a:bodyPr>
          <a:lstStyle>
            <a:lvl1pPr marL="0" indent="0" algn="ctr">
              <a:buNone/>
              <a:defRPr sz="1800">
                <a:solidFill>
                  <a:schemeClr val="tx1">
                    <a:tint val="75000"/>
                  </a:schemeClr>
                </a:solidFill>
                <a:latin typeface="Franklin Gothic Book"/>
                <a:cs typeface="Franklin Gothic Book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262482" y="4777052"/>
            <a:ext cx="4619037" cy="394406"/>
          </a:xfrm>
        </p:spPr>
        <p:txBody>
          <a:bodyPr>
            <a:normAutofit/>
          </a:bodyPr>
          <a:lstStyle>
            <a:lvl1pPr marL="0" indent="0" algn="ctr">
              <a:buNone/>
              <a:defRPr sz="1400" baseline="0">
                <a:latin typeface="Franklin Gothic Book"/>
                <a:cs typeface="Franklin Gothic Book"/>
              </a:defRPr>
            </a:lvl1pPr>
          </a:lstStyle>
          <a:p>
            <a:pPr lvl="0"/>
            <a:r>
              <a:rPr lang="en-US" dirty="0" smtClean="0"/>
              <a:t>Month Year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12139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T-sample3-logofill.sh_LogoDark-Shadow-master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060" y="-4572"/>
            <a:ext cx="9152121" cy="5152644"/>
          </a:xfrm>
          <a:prstGeom prst="rect">
            <a:avLst/>
          </a:prstGeom>
        </p:spPr>
      </p:pic>
      <p:grpSp>
        <p:nvGrpSpPr>
          <p:cNvPr id="3" name="Group 2"/>
          <p:cNvGrpSpPr/>
          <p:nvPr userDrawn="1"/>
        </p:nvGrpSpPr>
        <p:grpSpPr>
          <a:xfrm>
            <a:off x="2899833" y="4646083"/>
            <a:ext cx="3344334" cy="276999"/>
            <a:chOff x="2851074" y="4646083"/>
            <a:chExt cx="3344334" cy="276999"/>
          </a:xfrm>
        </p:grpSpPr>
        <p:sp>
          <p:nvSpPr>
            <p:cNvPr id="2" name="TextBox 1"/>
            <p:cNvSpPr txBox="1"/>
            <p:nvPr userDrawn="1"/>
          </p:nvSpPr>
          <p:spPr>
            <a:xfrm>
              <a:off x="4046991" y="4646083"/>
              <a:ext cx="952500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tx2"/>
                  </a:solidFill>
                  <a:latin typeface="Franklin Gothic Book"/>
                  <a:cs typeface="Franklin Gothic Book"/>
                </a:rPr>
                <a:t>SAO PAULO</a:t>
              </a:r>
            </a:p>
          </p:txBody>
        </p:sp>
        <p:sp>
          <p:nvSpPr>
            <p:cNvPr id="4" name="TextBox 3"/>
            <p:cNvSpPr txBox="1"/>
            <p:nvPr userDrawn="1"/>
          </p:nvSpPr>
          <p:spPr>
            <a:xfrm>
              <a:off x="5242908" y="4646083"/>
              <a:ext cx="952500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tx2"/>
                  </a:solidFill>
                  <a:latin typeface="Franklin Gothic Book"/>
                  <a:cs typeface="Franklin Gothic Book"/>
                </a:rPr>
                <a:t>SINGAPORE</a:t>
              </a:r>
            </a:p>
          </p:txBody>
        </p:sp>
        <p:sp>
          <p:nvSpPr>
            <p:cNvPr id="5" name="TextBox 4"/>
            <p:cNvSpPr txBox="1"/>
            <p:nvPr userDrawn="1"/>
          </p:nvSpPr>
          <p:spPr>
            <a:xfrm>
              <a:off x="2851074" y="4646083"/>
              <a:ext cx="952500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tx2"/>
                  </a:solidFill>
                  <a:latin typeface="Franklin Gothic Book"/>
                  <a:cs typeface="Franklin Gothic Book"/>
                </a:rPr>
                <a:t>NEW YORK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522036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T-sample3-logofill.sh_LogoLight-Fill-Shadow-master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060" y="-4572"/>
            <a:ext cx="9152121" cy="515264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754398"/>
            <a:ext cx="7772400" cy="703901"/>
          </a:xfrm>
        </p:spPr>
        <p:txBody>
          <a:bodyPr anchor="ctr"/>
          <a:lstStyle>
            <a:lvl1pPr>
              <a:lnSpc>
                <a:spcPct val="120000"/>
              </a:lnSpc>
              <a:defRPr/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471337"/>
            <a:ext cx="6400800" cy="415498"/>
          </a:xfrm>
        </p:spPr>
        <p:txBody>
          <a:bodyPr anchor="t">
            <a:spAutoFit/>
          </a:bodyPr>
          <a:lstStyle>
            <a:lvl1pPr marL="0" indent="0" algn="ctr">
              <a:buNone/>
              <a:defRPr sz="1800">
                <a:solidFill>
                  <a:srgbClr val="F2F2F2"/>
                </a:solidFill>
                <a:latin typeface="Franklin Gothic Book"/>
                <a:cs typeface="Franklin Gothic Book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262482" y="4777052"/>
            <a:ext cx="4619037" cy="394406"/>
          </a:xfrm>
        </p:spPr>
        <p:txBody>
          <a:bodyPr>
            <a:normAutofit/>
          </a:bodyPr>
          <a:lstStyle>
            <a:lvl1pPr marL="0" indent="0" algn="ctr">
              <a:buNone/>
              <a:defRPr sz="1400" baseline="0">
                <a:latin typeface="Franklin Gothic Book"/>
                <a:cs typeface="Franklin Gothic Book"/>
              </a:defRPr>
            </a:lvl1pPr>
          </a:lstStyle>
          <a:p>
            <a:pPr lvl="0"/>
            <a:r>
              <a:rPr lang="en-US" dirty="0" smtClean="0"/>
              <a:t>Month Year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03736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841177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  <a:latin typeface="Franklin Gothic Book"/>
                <a:cs typeface="Franklin Gothic Book"/>
              </a:defRPr>
            </a:lvl1pPr>
          </a:lstStyle>
          <a:p>
            <a:fld id="{D58E7181-D54A-9E4A-9F34-8D5AEC9A585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4841177"/>
            <a:ext cx="2438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>
                <a:solidFill>
                  <a:schemeClr val="bg1"/>
                </a:solidFill>
                <a:latin typeface="Franklin Gothic Book"/>
                <a:cs typeface="Franklin Gothic Book"/>
              </a:defRPr>
            </a:lvl1pPr>
          </a:lstStyle>
          <a:p>
            <a:r>
              <a:rPr lang="en-US" smtClean="0"/>
              <a:t>Confidential &amp; Proprietary, © 2015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096107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ansition Slide 1 -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T-sample3-logofill.sh_LogoLight-Fill-Shadow-Transition1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2121" cy="515264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1233488" y="2219800"/>
            <a:ext cx="6677025" cy="703901"/>
          </a:xfrm>
        </p:spPr>
        <p:txBody>
          <a:bodyPr anchor="ctr"/>
          <a:lstStyle>
            <a:lvl1pPr>
              <a:lnSpc>
                <a:spcPct val="120000"/>
              </a:lnSpc>
              <a:defRPr/>
            </a:lvl1pPr>
          </a:lstStyle>
          <a:p>
            <a:r>
              <a:rPr lang="en-US" dirty="0" smtClean="0"/>
              <a:t>Click to Edit Transition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22689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ansition Slide 2 -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PT-sample3-logofill.sh_Transition 4 step and repeat No shadow GRAY copy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060" y="0"/>
            <a:ext cx="9152121" cy="5152644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1233488" y="2219800"/>
            <a:ext cx="6677025" cy="703901"/>
          </a:xfrm>
        </p:spPr>
        <p:txBody>
          <a:bodyPr anchor="ctr"/>
          <a:lstStyle>
            <a:lvl1pPr>
              <a:lnSpc>
                <a:spcPct val="120000"/>
              </a:lnSpc>
              <a:defRPr/>
            </a:lvl1pPr>
          </a:lstStyle>
          <a:p>
            <a:r>
              <a:rPr lang="en-US" dirty="0" smtClean="0"/>
              <a:t>Click to Edit Transition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03424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-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 marL="338138" indent="-338138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tabLst/>
              <a:defRPr sz="2200"/>
            </a:lvl1pPr>
            <a:lvl2pPr marL="800100" indent="-342900">
              <a:spcAft>
                <a:spcPts val="600"/>
              </a:spcAft>
              <a:buFont typeface="Arial"/>
              <a:buChar char="•"/>
              <a:defRPr sz="2000"/>
            </a:lvl2pPr>
            <a:lvl3pPr marL="1200150" indent="-285750">
              <a:spcAft>
                <a:spcPts val="600"/>
              </a:spcAft>
              <a:buFont typeface="Arial"/>
              <a:buChar char="•"/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 marL="342900" indent="-342900">
              <a:spcAft>
                <a:spcPts val="600"/>
              </a:spcAft>
              <a:buFont typeface="Arial"/>
              <a:buChar char="•"/>
              <a:defRPr sz="2200"/>
            </a:lvl1pPr>
            <a:lvl2pPr marL="800100" indent="-342900">
              <a:spcAft>
                <a:spcPts val="600"/>
              </a:spcAft>
              <a:buFont typeface="Arial"/>
              <a:buChar char="•"/>
              <a:defRPr sz="2000"/>
            </a:lvl2pPr>
            <a:lvl3pPr marL="1200150" indent="-285750">
              <a:spcAft>
                <a:spcPts val="600"/>
              </a:spcAft>
              <a:buFont typeface="Arial"/>
              <a:buChar char="•"/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841177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  <a:latin typeface="Franklin Gothic Book"/>
                <a:cs typeface="Franklin Gothic Book"/>
              </a:defRPr>
            </a:lvl1pPr>
          </a:lstStyle>
          <a:p>
            <a:fld id="{D58E7181-D54A-9E4A-9F34-8D5AEC9A585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4841177"/>
            <a:ext cx="2438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>
                <a:solidFill>
                  <a:schemeClr val="bg1"/>
                </a:solidFill>
                <a:latin typeface="Franklin Gothic Book"/>
                <a:cs typeface="Franklin Gothic Book"/>
              </a:defRPr>
            </a:lvl1pPr>
          </a:lstStyle>
          <a:p>
            <a:r>
              <a:rPr lang="en-US" smtClean="0"/>
              <a:t>Confidential &amp; Proprietary, © 2015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121799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-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841177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  <a:latin typeface="Franklin Gothic Book"/>
                <a:cs typeface="Franklin Gothic Book"/>
              </a:defRPr>
            </a:lvl1pPr>
          </a:lstStyle>
          <a:p>
            <a:fld id="{D58E7181-D54A-9E4A-9F34-8D5AEC9A585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4841177"/>
            <a:ext cx="2438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>
                <a:solidFill>
                  <a:schemeClr val="bg1"/>
                </a:solidFill>
                <a:latin typeface="Franklin Gothic Book"/>
                <a:cs typeface="Franklin Gothic Book"/>
              </a:defRPr>
            </a:lvl1pPr>
          </a:lstStyle>
          <a:p>
            <a:r>
              <a:rPr lang="en-US" smtClean="0"/>
              <a:t>Confidential &amp; Proprietary, © 2015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932870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8E7181-D54A-9E4A-9F34-8D5AEC9A585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382713"/>
            <a:ext cx="8229599" cy="2743200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add text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4841177"/>
            <a:ext cx="2438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>
                <a:solidFill>
                  <a:schemeClr val="bg1"/>
                </a:solidFill>
                <a:latin typeface="Franklin Gothic Book"/>
                <a:cs typeface="Franklin Gothic Book"/>
              </a:defRPr>
            </a:lvl1pPr>
          </a:lstStyle>
          <a:p>
            <a:r>
              <a:rPr lang="en-US" smtClean="0"/>
              <a:t>Confidential &amp; Proprietary, © 2015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085201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-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841177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  <a:latin typeface="Franklin Gothic Book"/>
                <a:cs typeface="Franklin Gothic Book"/>
              </a:defRPr>
            </a:lvl1pPr>
          </a:lstStyle>
          <a:p>
            <a:fld id="{D58E7181-D54A-9E4A-9F34-8D5AEC9A585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4841177"/>
            <a:ext cx="2438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>
                <a:solidFill>
                  <a:schemeClr val="bg1"/>
                </a:solidFill>
                <a:latin typeface="Franklin Gothic Book"/>
                <a:cs typeface="Franklin Gothic Book"/>
              </a:defRPr>
            </a:lvl1pPr>
          </a:lstStyle>
          <a:p>
            <a:r>
              <a:rPr lang="en-US" smtClean="0"/>
              <a:t>Confidential &amp; Proprietary, © 2015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743698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-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PT-sample3-logofill.END_LogoLight-Fill-Shadow End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060" y="-4572"/>
            <a:ext cx="9152121" cy="5152644"/>
          </a:xfrm>
          <a:prstGeom prst="rect">
            <a:avLst/>
          </a:prstGeom>
        </p:spPr>
      </p:pic>
      <p:grpSp>
        <p:nvGrpSpPr>
          <p:cNvPr id="3" name="Group 2"/>
          <p:cNvGrpSpPr/>
          <p:nvPr userDrawn="1"/>
        </p:nvGrpSpPr>
        <p:grpSpPr>
          <a:xfrm>
            <a:off x="2899833" y="4646083"/>
            <a:ext cx="3344334" cy="276999"/>
            <a:chOff x="2851074" y="4646083"/>
            <a:chExt cx="3344334" cy="276999"/>
          </a:xfrm>
        </p:grpSpPr>
        <p:sp>
          <p:nvSpPr>
            <p:cNvPr id="5" name="TextBox 4"/>
            <p:cNvSpPr txBox="1"/>
            <p:nvPr userDrawn="1"/>
          </p:nvSpPr>
          <p:spPr>
            <a:xfrm>
              <a:off x="4046991" y="4646083"/>
              <a:ext cx="952500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bg1">
                      <a:lumMod val="85000"/>
                    </a:schemeClr>
                  </a:solidFill>
                  <a:latin typeface="Franklin Gothic Book"/>
                  <a:cs typeface="Franklin Gothic Book"/>
                </a:rPr>
                <a:t>SAO PAULO</a:t>
              </a:r>
            </a:p>
          </p:txBody>
        </p:sp>
        <p:sp>
          <p:nvSpPr>
            <p:cNvPr id="6" name="TextBox 5"/>
            <p:cNvSpPr txBox="1"/>
            <p:nvPr userDrawn="1"/>
          </p:nvSpPr>
          <p:spPr>
            <a:xfrm>
              <a:off x="5242908" y="4646083"/>
              <a:ext cx="952500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bg1">
                      <a:lumMod val="85000"/>
                    </a:schemeClr>
                  </a:solidFill>
                  <a:latin typeface="Franklin Gothic Book"/>
                  <a:cs typeface="Franklin Gothic Book"/>
                </a:rPr>
                <a:t>SINGAPORE</a:t>
              </a:r>
            </a:p>
          </p:txBody>
        </p:sp>
        <p:sp>
          <p:nvSpPr>
            <p:cNvPr id="7" name="TextBox 6"/>
            <p:cNvSpPr txBox="1"/>
            <p:nvPr userDrawn="1"/>
          </p:nvSpPr>
          <p:spPr>
            <a:xfrm>
              <a:off x="2851074" y="4646083"/>
              <a:ext cx="952500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bg1">
                      <a:lumMod val="85000"/>
                    </a:schemeClr>
                  </a:solidFill>
                  <a:latin typeface="Franklin Gothic Book"/>
                  <a:cs typeface="Franklin Gothic Book"/>
                </a:rPr>
                <a:t>NEW YORK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34710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latin typeface="Franklin Gothic Book"/>
              </a:defRPr>
            </a:lvl1pPr>
          </a:lstStyle>
          <a:p>
            <a:r>
              <a:rPr lang="en-US" smtClean="0"/>
              <a:t>Confidential &amp; Proprietary, © 2015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latin typeface="Franklin Gothic Book"/>
              </a:defRPr>
            </a:lvl1pPr>
          </a:lstStyle>
          <a:p>
            <a:fld id="{D58E7181-D54A-9E4A-9F34-8D5AEC9A585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1110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E6221-601D-744B-B6A0-5FE378F8C5A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10/22/2015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45B72-9FD6-654E-B449-30FF9B4AE6E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241857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E6221-601D-744B-B6A0-5FE378F8C5A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10/22/2015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45B72-9FD6-654E-B449-30FF9B4AE6E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527733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6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1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E6221-601D-744B-B6A0-5FE378F8C5A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10/22/2015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45B72-9FD6-654E-B449-30FF9B4AE6E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980980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E6221-601D-744B-B6A0-5FE378F8C5A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10/22/2015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45B72-9FD6-654E-B449-30FF9B4AE6E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445150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0" indent="0">
              <a:buNone/>
              <a:defRPr sz="2000" b="1"/>
            </a:lvl2pPr>
            <a:lvl3pPr marL="914320" indent="0">
              <a:buNone/>
              <a:defRPr sz="1800" b="1"/>
            </a:lvl3pPr>
            <a:lvl4pPr marL="1371480" indent="0">
              <a:buNone/>
              <a:defRPr sz="1600" b="1"/>
            </a:lvl4pPr>
            <a:lvl5pPr marL="1828640" indent="0">
              <a:buNone/>
              <a:defRPr sz="1600" b="1"/>
            </a:lvl5pPr>
            <a:lvl6pPr marL="2285800" indent="0">
              <a:buNone/>
              <a:defRPr sz="1600" b="1"/>
            </a:lvl6pPr>
            <a:lvl7pPr marL="2742960" indent="0">
              <a:buNone/>
              <a:defRPr sz="1600" b="1"/>
            </a:lvl7pPr>
            <a:lvl8pPr marL="3200120" indent="0">
              <a:buNone/>
              <a:defRPr sz="1600" b="1"/>
            </a:lvl8pPr>
            <a:lvl9pPr marL="365728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0" indent="0">
              <a:buNone/>
              <a:defRPr sz="2000" b="1"/>
            </a:lvl2pPr>
            <a:lvl3pPr marL="914320" indent="0">
              <a:buNone/>
              <a:defRPr sz="1800" b="1"/>
            </a:lvl3pPr>
            <a:lvl4pPr marL="1371480" indent="0">
              <a:buNone/>
              <a:defRPr sz="1600" b="1"/>
            </a:lvl4pPr>
            <a:lvl5pPr marL="1828640" indent="0">
              <a:buNone/>
              <a:defRPr sz="1600" b="1"/>
            </a:lvl5pPr>
            <a:lvl6pPr marL="2285800" indent="0">
              <a:buNone/>
              <a:defRPr sz="1600" b="1"/>
            </a:lvl6pPr>
            <a:lvl7pPr marL="2742960" indent="0">
              <a:buNone/>
              <a:defRPr sz="1600" b="1"/>
            </a:lvl7pPr>
            <a:lvl8pPr marL="3200120" indent="0">
              <a:buNone/>
              <a:defRPr sz="1600" b="1"/>
            </a:lvl8pPr>
            <a:lvl9pPr marL="365728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E6221-601D-744B-B6A0-5FE378F8C5A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10/22/2015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45B72-9FD6-654E-B449-30FF9B4AE6E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523840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E6221-601D-744B-B6A0-5FE378F8C5A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10/22/2015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45B72-9FD6-654E-B449-30FF9B4AE6E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27458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E6221-601D-744B-B6A0-5FE378F8C5A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10/22/2015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45B72-9FD6-654E-B449-30FF9B4AE6E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99294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60" indent="0">
              <a:buNone/>
              <a:defRPr sz="1200"/>
            </a:lvl2pPr>
            <a:lvl3pPr marL="914320" indent="0">
              <a:buNone/>
              <a:defRPr sz="1000"/>
            </a:lvl3pPr>
            <a:lvl4pPr marL="1371480" indent="0">
              <a:buNone/>
              <a:defRPr sz="900"/>
            </a:lvl4pPr>
            <a:lvl5pPr marL="1828640" indent="0">
              <a:buNone/>
              <a:defRPr sz="900"/>
            </a:lvl5pPr>
            <a:lvl6pPr marL="2285800" indent="0">
              <a:buNone/>
              <a:defRPr sz="900"/>
            </a:lvl6pPr>
            <a:lvl7pPr marL="2742960" indent="0">
              <a:buNone/>
              <a:defRPr sz="900"/>
            </a:lvl7pPr>
            <a:lvl8pPr marL="3200120" indent="0">
              <a:buNone/>
              <a:defRPr sz="900"/>
            </a:lvl8pPr>
            <a:lvl9pPr marL="365728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E6221-601D-744B-B6A0-5FE378F8C5A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10/22/2015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45B72-9FD6-654E-B449-30FF9B4AE6E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541609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60" indent="0">
              <a:buNone/>
              <a:defRPr sz="2800"/>
            </a:lvl2pPr>
            <a:lvl3pPr marL="914320" indent="0">
              <a:buNone/>
              <a:defRPr sz="2400"/>
            </a:lvl3pPr>
            <a:lvl4pPr marL="1371480" indent="0">
              <a:buNone/>
              <a:defRPr sz="2000"/>
            </a:lvl4pPr>
            <a:lvl5pPr marL="1828640" indent="0">
              <a:buNone/>
              <a:defRPr sz="2000"/>
            </a:lvl5pPr>
            <a:lvl6pPr marL="2285800" indent="0">
              <a:buNone/>
              <a:defRPr sz="2000"/>
            </a:lvl6pPr>
            <a:lvl7pPr marL="2742960" indent="0">
              <a:buNone/>
              <a:defRPr sz="2000"/>
            </a:lvl7pPr>
            <a:lvl8pPr marL="3200120" indent="0">
              <a:buNone/>
              <a:defRPr sz="2000"/>
            </a:lvl8pPr>
            <a:lvl9pPr marL="365728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60" indent="0">
              <a:buNone/>
              <a:defRPr sz="1200"/>
            </a:lvl2pPr>
            <a:lvl3pPr marL="914320" indent="0">
              <a:buNone/>
              <a:defRPr sz="1000"/>
            </a:lvl3pPr>
            <a:lvl4pPr marL="1371480" indent="0">
              <a:buNone/>
              <a:defRPr sz="900"/>
            </a:lvl4pPr>
            <a:lvl5pPr marL="1828640" indent="0">
              <a:buNone/>
              <a:defRPr sz="900"/>
            </a:lvl5pPr>
            <a:lvl6pPr marL="2285800" indent="0">
              <a:buNone/>
              <a:defRPr sz="900"/>
            </a:lvl6pPr>
            <a:lvl7pPr marL="2742960" indent="0">
              <a:buNone/>
              <a:defRPr sz="900"/>
            </a:lvl7pPr>
            <a:lvl8pPr marL="3200120" indent="0">
              <a:buNone/>
              <a:defRPr sz="900"/>
            </a:lvl8pPr>
            <a:lvl9pPr marL="365728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E6221-601D-744B-B6A0-5FE378F8C5A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10/22/2015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45B72-9FD6-654E-B449-30FF9B4AE6E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843460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E6221-601D-744B-B6A0-5FE378F8C5A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10/22/2015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45B72-9FD6-654E-B449-30FF9B4AE6E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52729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ansition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PT-sample2-logodark.sh_LogoDark-Shadow-master copy 3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35879" cy="51435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1034815" y="2219800"/>
            <a:ext cx="7074370" cy="703901"/>
          </a:xfrm>
        </p:spPr>
        <p:txBody>
          <a:bodyPr anchor="ctr"/>
          <a:lstStyle>
            <a:lvl1pPr>
              <a:lnSpc>
                <a:spcPct val="120000"/>
              </a:lnSpc>
              <a:defRPr/>
            </a:lvl1pPr>
          </a:lstStyle>
          <a:p>
            <a:r>
              <a:rPr lang="en-US" dirty="0" smtClean="0"/>
              <a:t>Click to Edit Transition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725958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E6221-601D-744B-B6A0-5FE378F8C5A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10/22/2015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45B72-9FD6-654E-B449-30FF9B4AE6E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6118727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PPT-sample3-logofill.sh_LogoDark-Shadow-master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060" y="18814"/>
            <a:ext cx="9152121" cy="51526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754398"/>
            <a:ext cx="7772400" cy="703901"/>
          </a:xfrm>
        </p:spPr>
        <p:txBody>
          <a:bodyPr anchor="ctr"/>
          <a:lstStyle>
            <a:lvl1pPr>
              <a:lnSpc>
                <a:spcPct val="120000"/>
              </a:lnSpc>
              <a:defRPr>
                <a:latin typeface="Franklin Gothic Book"/>
                <a:cs typeface="Franklin Gothic Book"/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471337"/>
            <a:ext cx="6400800" cy="415498"/>
          </a:xfrm>
        </p:spPr>
        <p:txBody>
          <a:bodyPr anchor="t">
            <a:spAutoFit/>
          </a:bodyPr>
          <a:lstStyle>
            <a:lvl1pPr marL="0" indent="0" algn="ctr">
              <a:buNone/>
              <a:defRPr sz="1800">
                <a:solidFill>
                  <a:schemeClr val="tx1">
                    <a:tint val="75000"/>
                  </a:schemeClr>
                </a:solidFill>
                <a:latin typeface="Franklin Gothic Book"/>
                <a:cs typeface="Franklin Gothic Book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262482" y="4777052"/>
            <a:ext cx="4619037" cy="394406"/>
          </a:xfrm>
        </p:spPr>
        <p:txBody>
          <a:bodyPr>
            <a:normAutofit/>
          </a:bodyPr>
          <a:lstStyle>
            <a:lvl1pPr marL="0" indent="0" algn="ctr">
              <a:buNone/>
              <a:defRPr sz="1400" baseline="0">
                <a:latin typeface="Franklin Gothic Book"/>
                <a:cs typeface="Franklin Gothic Book"/>
              </a:defRPr>
            </a:lvl1pPr>
          </a:lstStyle>
          <a:p>
            <a:pPr lvl="0"/>
            <a:r>
              <a:rPr lang="en-US" dirty="0" smtClean="0"/>
              <a:t>Month Year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74688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latin typeface="Franklin Gothic Book"/>
              </a:defRPr>
            </a:lvl1pPr>
          </a:lstStyle>
          <a:p>
            <a:r>
              <a:rPr lang="en-US" smtClean="0"/>
              <a:t>Confidential &amp; Proprietary, © 2015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latin typeface="Franklin Gothic Book"/>
              </a:defRPr>
            </a:lvl1pPr>
          </a:lstStyle>
          <a:p>
            <a:fld id="{D58E7181-D54A-9E4A-9F34-8D5AEC9A585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159364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ansition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PT-sample2-logodark.sh_LogoDark-Shadow-master copy 3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35879" cy="51435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1034815" y="2219800"/>
            <a:ext cx="7074370" cy="703901"/>
          </a:xfrm>
        </p:spPr>
        <p:txBody>
          <a:bodyPr anchor="ctr"/>
          <a:lstStyle>
            <a:lvl1pPr>
              <a:lnSpc>
                <a:spcPct val="120000"/>
              </a:lnSpc>
              <a:defRPr/>
            </a:lvl1pPr>
          </a:lstStyle>
          <a:p>
            <a:r>
              <a:rPr lang="en-US" dirty="0" smtClean="0"/>
              <a:t>Click to Edit Transition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8735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ansition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PT-sample3-logofill.sh_Transition 4 step and repeat No shadow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1" y="0"/>
            <a:ext cx="9135879" cy="51435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219800"/>
            <a:ext cx="7772400" cy="703901"/>
          </a:xfrm>
        </p:spPr>
        <p:txBody>
          <a:bodyPr anchor="ctr"/>
          <a:lstStyle>
            <a:lvl1pPr>
              <a:lnSpc>
                <a:spcPct val="120000"/>
              </a:lnSpc>
              <a:defRPr/>
            </a:lvl1pPr>
          </a:lstStyle>
          <a:p>
            <a:r>
              <a:rPr lang="en-US" dirty="0" smtClean="0"/>
              <a:t>Click to Edit Transition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09276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200150"/>
            <a:ext cx="4038600" cy="339447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1200150"/>
            <a:ext cx="4038600" cy="339447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2F2F2"/>
                </a:solidFill>
                <a:latin typeface="Franklin Gothic Book"/>
              </a:defRPr>
            </a:lvl1pPr>
          </a:lstStyle>
          <a:p>
            <a:r>
              <a:rPr lang="en-US" smtClean="0"/>
              <a:t>Confidential &amp; Proprietary, © 2015</a:t>
            </a: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2F2F2"/>
                </a:solidFill>
                <a:latin typeface="Franklin Gothic Book"/>
              </a:defRPr>
            </a:lvl1pPr>
          </a:lstStyle>
          <a:p>
            <a:fld id="{D58E7181-D54A-9E4A-9F34-8D5AEC9A585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33455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2F2F2"/>
                </a:solidFill>
                <a:latin typeface="Franklin Gothic Book"/>
              </a:defRPr>
            </a:lvl1pPr>
          </a:lstStyle>
          <a:p>
            <a:r>
              <a:rPr lang="en-US" smtClean="0"/>
              <a:t>Confidential &amp; Proprietary, © 2015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2F2F2"/>
                </a:solidFill>
                <a:latin typeface="Franklin Gothic Book"/>
              </a:defRPr>
            </a:lvl1pPr>
          </a:lstStyle>
          <a:p>
            <a:fld id="{D58E7181-D54A-9E4A-9F34-8D5AEC9A585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904294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Confidential &amp; Proprietary, © 2015</a:t>
            </a:r>
            <a:endParaRPr lang="en-US" dirty="0" smtClean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8E7181-D54A-9E4A-9F34-8D5AEC9A5859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382713"/>
            <a:ext cx="8229599" cy="2743200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33046551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2F2F2"/>
                </a:solidFill>
                <a:latin typeface="Franklin Gothic Book"/>
              </a:defRPr>
            </a:lvl1pPr>
          </a:lstStyle>
          <a:p>
            <a:r>
              <a:rPr lang="en-US" smtClean="0"/>
              <a:t>Confidential &amp; Proprietary, © 2015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2F2F2"/>
                </a:solidFill>
                <a:latin typeface="Franklin Gothic Book"/>
              </a:defRPr>
            </a:lvl1pPr>
          </a:lstStyle>
          <a:p>
            <a:fld id="{D58E7181-D54A-9E4A-9F34-8D5AEC9A585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389486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Straight Connector 26"/>
          <p:cNvCxnSpPr/>
          <p:nvPr userDrawn="1"/>
        </p:nvCxnSpPr>
        <p:spPr>
          <a:xfrm>
            <a:off x="0" y="3144770"/>
            <a:ext cx="8686800" cy="0"/>
          </a:xfrm>
          <a:prstGeom prst="line">
            <a:avLst/>
          </a:prstGeom>
          <a:ln w="3175" cmpd="sng">
            <a:solidFill>
              <a:schemeClr val="bg1">
                <a:lumMod val="95000"/>
              </a:schemeClr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 userDrawn="1"/>
        </p:nvSpPr>
        <p:spPr>
          <a:xfrm>
            <a:off x="0" y="-5909"/>
            <a:ext cx="1943395" cy="47604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 smtClean="0">
              <a:solidFill>
                <a:prstClr val="white"/>
              </a:solidFill>
              <a:latin typeface="Franklin Gothic Book"/>
              <a:cs typeface="Franklin Gothic Book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Confidential &amp; Proprietary, © 2015</a:t>
            </a:r>
            <a:endParaRPr lang="en-US" dirty="0" smtClean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8E7181-D54A-9E4A-9F34-8D5AEC9A5859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 rot="10800000">
            <a:off x="8686800" y="-5909"/>
            <a:ext cx="457200" cy="4760453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2400" dirty="0" smtClean="0">
                <a:solidFill>
                  <a:prstClr val="white"/>
                </a:solidFill>
                <a:latin typeface="Franklin Gothic Book"/>
                <a:cs typeface="Franklin Gothic Book"/>
              </a:rPr>
              <a:t>PORTFOLIO COMPANY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132906" y="264404"/>
            <a:ext cx="16775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prstClr val="black"/>
                </a:solidFill>
                <a:latin typeface="Franklin Gothic Book"/>
                <a:cs typeface="Franklin Gothic Book"/>
              </a:rPr>
              <a:t>PAIN POINT</a:t>
            </a:r>
            <a:endParaRPr lang="en-US" sz="1400" dirty="0">
              <a:solidFill>
                <a:prstClr val="black"/>
              </a:solidFill>
              <a:latin typeface="Franklin Gothic Book"/>
              <a:cs typeface="Franklin Gothic Book"/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2" hasCustomPrompt="1"/>
          </p:nvPr>
        </p:nvSpPr>
        <p:spPr>
          <a:xfrm>
            <a:off x="16022" y="616323"/>
            <a:ext cx="1911350" cy="1391234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XXX</a:t>
            </a:r>
            <a:endParaRPr lang="en-US" dirty="0"/>
          </a:p>
        </p:txBody>
      </p:sp>
      <p:sp>
        <p:nvSpPr>
          <p:cNvPr id="19" name="Content Placeholder 18"/>
          <p:cNvSpPr>
            <a:spLocks noGrp="1"/>
          </p:cNvSpPr>
          <p:nvPr>
            <p:ph sz="quarter" idx="13" hasCustomPrompt="1"/>
          </p:nvPr>
        </p:nvSpPr>
        <p:spPr>
          <a:xfrm>
            <a:off x="2261811" y="1379378"/>
            <a:ext cx="5370890" cy="2091955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add content…</a:t>
            </a:r>
          </a:p>
        </p:txBody>
      </p:sp>
      <p:sp>
        <p:nvSpPr>
          <p:cNvPr id="20" name="TextBox 19"/>
          <p:cNvSpPr txBox="1"/>
          <p:nvPr userDrawn="1"/>
        </p:nvSpPr>
        <p:spPr>
          <a:xfrm>
            <a:off x="132906" y="2436653"/>
            <a:ext cx="16775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prstClr val="black"/>
                </a:solidFill>
                <a:latin typeface="Franklin Gothic Book"/>
                <a:cs typeface="Franklin Gothic Book"/>
              </a:rPr>
              <a:t>SOLUTION</a:t>
            </a:r>
            <a:endParaRPr lang="en-US" sz="1400" dirty="0">
              <a:solidFill>
                <a:prstClr val="black"/>
              </a:solidFill>
              <a:latin typeface="Franklin Gothic Book"/>
              <a:cs typeface="Franklin Gothic Book"/>
            </a:endParaRPr>
          </a:p>
        </p:txBody>
      </p:sp>
      <p:sp>
        <p:nvSpPr>
          <p:cNvPr id="21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16022" y="2994248"/>
            <a:ext cx="1911350" cy="767371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err="1" smtClean="0"/>
              <a:t>Co.Name</a:t>
            </a:r>
            <a:endParaRPr lang="en-US" dirty="0" smtClean="0"/>
          </a:p>
        </p:txBody>
      </p:sp>
      <p:sp>
        <p:nvSpPr>
          <p:cNvPr id="22" name="Text Placeholder 15"/>
          <p:cNvSpPr>
            <a:spLocks noGrp="1"/>
          </p:cNvSpPr>
          <p:nvPr>
            <p:ph type="body" sz="quarter" idx="15" hasCustomPrompt="1"/>
          </p:nvPr>
        </p:nvSpPr>
        <p:spPr>
          <a:xfrm>
            <a:off x="12095" y="3870325"/>
            <a:ext cx="1911350" cy="767371"/>
          </a:xfrm>
        </p:spPr>
        <p:txBody>
          <a:bodyPr>
            <a:norm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err="1" smtClean="0"/>
              <a:t>url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74318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ansition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PT-sample3-logofill.sh_Transition 4 step and repeat No shadow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1" y="0"/>
            <a:ext cx="9135879" cy="51435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219800"/>
            <a:ext cx="7772400" cy="703901"/>
          </a:xfrm>
        </p:spPr>
        <p:txBody>
          <a:bodyPr anchor="ctr"/>
          <a:lstStyle>
            <a:lvl1pPr>
              <a:lnSpc>
                <a:spcPct val="120000"/>
              </a:lnSpc>
              <a:defRPr/>
            </a:lvl1pPr>
          </a:lstStyle>
          <a:p>
            <a:r>
              <a:rPr lang="en-US" dirty="0" smtClean="0"/>
              <a:t>Click to Edit Transition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98088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T-sample3-logofill.sh_LogoDark-Shadow-master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060" y="-4572"/>
            <a:ext cx="9152121" cy="5152644"/>
          </a:xfrm>
          <a:prstGeom prst="rect">
            <a:avLst/>
          </a:prstGeom>
        </p:spPr>
      </p:pic>
      <p:grpSp>
        <p:nvGrpSpPr>
          <p:cNvPr id="3" name="Group 2"/>
          <p:cNvGrpSpPr/>
          <p:nvPr userDrawn="1"/>
        </p:nvGrpSpPr>
        <p:grpSpPr>
          <a:xfrm>
            <a:off x="2899833" y="4646083"/>
            <a:ext cx="3344334" cy="276999"/>
            <a:chOff x="2851074" y="4646083"/>
            <a:chExt cx="3344334" cy="276999"/>
          </a:xfrm>
        </p:grpSpPr>
        <p:sp>
          <p:nvSpPr>
            <p:cNvPr id="2" name="TextBox 1"/>
            <p:cNvSpPr txBox="1"/>
            <p:nvPr userDrawn="1"/>
          </p:nvSpPr>
          <p:spPr>
            <a:xfrm>
              <a:off x="4046991" y="4646083"/>
              <a:ext cx="952500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rgbClr val="414042"/>
                  </a:solidFill>
                  <a:latin typeface="Franklin Gothic Book"/>
                  <a:cs typeface="Franklin Gothic Book"/>
                </a:rPr>
                <a:t>SAO PAULO</a:t>
              </a:r>
            </a:p>
          </p:txBody>
        </p:sp>
        <p:sp>
          <p:nvSpPr>
            <p:cNvPr id="4" name="TextBox 3"/>
            <p:cNvSpPr txBox="1"/>
            <p:nvPr userDrawn="1"/>
          </p:nvSpPr>
          <p:spPr>
            <a:xfrm>
              <a:off x="5242908" y="4646083"/>
              <a:ext cx="952500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rgbClr val="414042"/>
                  </a:solidFill>
                  <a:latin typeface="Franklin Gothic Book"/>
                  <a:cs typeface="Franklin Gothic Book"/>
                </a:rPr>
                <a:t>SINGAPORE</a:t>
              </a:r>
            </a:p>
          </p:txBody>
        </p:sp>
        <p:sp>
          <p:nvSpPr>
            <p:cNvPr id="5" name="TextBox 4"/>
            <p:cNvSpPr txBox="1"/>
            <p:nvPr userDrawn="1"/>
          </p:nvSpPr>
          <p:spPr>
            <a:xfrm>
              <a:off x="2851074" y="4646083"/>
              <a:ext cx="952500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rgbClr val="414042"/>
                  </a:solidFill>
                  <a:latin typeface="Franklin Gothic Book"/>
                  <a:cs typeface="Franklin Gothic Book"/>
                </a:rPr>
                <a:t>NEW YORK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705967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CBB86A-5386-A745-8B43-0A96D5E340A8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53910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egula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729" y="205978"/>
            <a:ext cx="8229600" cy="388382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1658" y="941309"/>
            <a:ext cx="8229600" cy="3394472"/>
          </a:xfrm>
        </p:spPr>
        <p:txBody>
          <a:bodyPr/>
          <a:lstStyle/>
          <a:p>
            <a:pPr lvl="0"/>
            <a:endParaRPr lang="en-US" dirty="0" smtClean="0"/>
          </a:p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44967" y="594123"/>
            <a:ext cx="8234362" cy="335756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400">
                <a:solidFill>
                  <a:srgbClr val="51A7E0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022090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CBB86A-5386-A745-8B43-0A96D5E340A8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04308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CBB86A-5386-A745-8B43-0A96D5E340A8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26422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CBB86A-5386-A745-8B43-0A96D5E340A8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25837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PPT-sample3-logofill.sh_LogoDark-Shadow-master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060" y="18814"/>
            <a:ext cx="9152121" cy="51526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754398"/>
            <a:ext cx="7772400" cy="703901"/>
          </a:xfrm>
        </p:spPr>
        <p:txBody>
          <a:bodyPr anchor="ctr"/>
          <a:lstStyle>
            <a:lvl1pPr>
              <a:lnSpc>
                <a:spcPct val="120000"/>
              </a:lnSpc>
              <a:defRPr>
                <a:latin typeface="Franklin Gothic Book"/>
                <a:cs typeface="Franklin Gothic Book"/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471337"/>
            <a:ext cx="6400800" cy="415498"/>
          </a:xfrm>
        </p:spPr>
        <p:txBody>
          <a:bodyPr anchor="t">
            <a:spAutoFit/>
          </a:bodyPr>
          <a:lstStyle>
            <a:lvl1pPr marL="0" indent="0" algn="ctr">
              <a:buNone/>
              <a:defRPr sz="1800">
                <a:solidFill>
                  <a:schemeClr val="tx1">
                    <a:tint val="75000"/>
                  </a:schemeClr>
                </a:solidFill>
                <a:latin typeface="Franklin Gothic Book"/>
                <a:cs typeface="Franklin Gothic Book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262482" y="4777052"/>
            <a:ext cx="4619037" cy="394406"/>
          </a:xfrm>
        </p:spPr>
        <p:txBody>
          <a:bodyPr>
            <a:normAutofit/>
          </a:bodyPr>
          <a:lstStyle>
            <a:lvl1pPr marL="0" indent="0" algn="ctr">
              <a:buNone/>
              <a:defRPr sz="1400" baseline="0">
                <a:latin typeface="Franklin Gothic Book"/>
                <a:cs typeface="Franklin Gothic Book"/>
              </a:defRPr>
            </a:lvl1pPr>
          </a:lstStyle>
          <a:p>
            <a:pPr lvl="0"/>
            <a:r>
              <a:rPr lang="en-US" dirty="0" smtClean="0"/>
              <a:t>Month Year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818230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latin typeface="Franklin Gothic Book"/>
              </a:defRPr>
            </a:lvl1pPr>
          </a:lstStyle>
          <a:p>
            <a:r>
              <a:rPr lang="en-US" smtClean="0"/>
              <a:t>Confidential &amp; Proprietary, © 2015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latin typeface="Franklin Gothic Book"/>
              </a:defRPr>
            </a:lvl1pPr>
          </a:lstStyle>
          <a:p>
            <a:fld id="{D58E7181-D54A-9E4A-9F34-8D5AEC9A585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440811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ansition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PT-sample2-logodark.sh_LogoDark-Shadow-master copy 3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35879" cy="51435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1034815" y="2219800"/>
            <a:ext cx="7074370" cy="703901"/>
          </a:xfrm>
        </p:spPr>
        <p:txBody>
          <a:bodyPr anchor="ctr"/>
          <a:lstStyle>
            <a:lvl1pPr>
              <a:lnSpc>
                <a:spcPct val="120000"/>
              </a:lnSpc>
              <a:defRPr/>
            </a:lvl1pPr>
          </a:lstStyle>
          <a:p>
            <a:r>
              <a:rPr lang="en-US" dirty="0" smtClean="0"/>
              <a:t>Click to Edit Transition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298864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ansition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PT-sample3-logofill.sh_Transition 4 step and repeat No shadow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1" y="0"/>
            <a:ext cx="9135879" cy="51435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219800"/>
            <a:ext cx="7772400" cy="703901"/>
          </a:xfrm>
        </p:spPr>
        <p:txBody>
          <a:bodyPr anchor="ctr"/>
          <a:lstStyle>
            <a:lvl1pPr>
              <a:lnSpc>
                <a:spcPct val="120000"/>
              </a:lnSpc>
              <a:defRPr/>
            </a:lvl1pPr>
          </a:lstStyle>
          <a:p>
            <a:r>
              <a:rPr lang="en-US" dirty="0" smtClean="0"/>
              <a:t>Click to Edit Transition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480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200150"/>
            <a:ext cx="4038600" cy="339447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1200150"/>
            <a:ext cx="4038600" cy="339447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2F2F2"/>
                </a:solidFill>
                <a:latin typeface="Franklin Gothic Book"/>
              </a:defRPr>
            </a:lvl1pPr>
          </a:lstStyle>
          <a:p>
            <a:r>
              <a:rPr lang="en-US" smtClean="0"/>
              <a:t>Confidential &amp; Proprietary, © 2015</a:t>
            </a: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2F2F2"/>
                </a:solidFill>
                <a:latin typeface="Franklin Gothic Book"/>
              </a:defRPr>
            </a:lvl1pPr>
          </a:lstStyle>
          <a:p>
            <a:fld id="{D58E7181-D54A-9E4A-9F34-8D5AEC9A585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465085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200150"/>
            <a:ext cx="4038600" cy="339447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1200150"/>
            <a:ext cx="4038600" cy="339447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2F2F2"/>
                </a:solidFill>
                <a:latin typeface="Franklin Gothic Book"/>
              </a:defRPr>
            </a:lvl1pPr>
          </a:lstStyle>
          <a:p>
            <a:r>
              <a:rPr lang="en-US" smtClean="0"/>
              <a:t>Confidential &amp; Proprietary, © 2015</a:t>
            </a: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2F2F2"/>
                </a:solidFill>
                <a:latin typeface="Franklin Gothic Book"/>
              </a:defRPr>
            </a:lvl1pPr>
          </a:lstStyle>
          <a:p>
            <a:fld id="{D58E7181-D54A-9E4A-9F34-8D5AEC9A585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613507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2F2F2"/>
                </a:solidFill>
                <a:latin typeface="Franklin Gothic Book"/>
              </a:defRPr>
            </a:lvl1pPr>
          </a:lstStyle>
          <a:p>
            <a:r>
              <a:rPr lang="en-US" smtClean="0"/>
              <a:t>Confidential &amp; Proprietary, © 2015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2F2F2"/>
                </a:solidFill>
                <a:latin typeface="Franklin Gothic Book"/>
              </a:defRPr>
            </a:lvl1pPr>
          </a:lstStyle>
          <a:p>
            <a:fld id="{D58E7181-D54A-9E4A-9F34-8D5AEC9A585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184699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Confidential &amp; Proprietary, © 2015</a:t>
            </a:r>
            <a:endParaRPr lang="en-US" dirty="0" smtClean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8E7181-D54A-9E4A-9F34-8D5AEC9A5859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382713"/>
            <a:ext cx="8229599" cy="2743200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66883330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2F2F2"/>
                </a:solidFill>
                <a:latin typeface="Franklin Gothic Book"/>
              </a:defRPr>
            </a:lvl1pPr>
          </a:lstStyle>
          <a:p>
            <a:r>
              <a:rPr lang="en-US" smtClean="0"/>
              <a:t>Confidential &amp; Proprietary, © 2015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2F2F2"/>
                </a:solidFill>
                <a:latin typeface="Franklin Gothic Book"/>
              </a:defRPr>
            </a:lvl1pPr>
          </a:lstStyle>
          <a:p>
            <a:fld id="{D58E7181-D54A-9E4A-9F34-8D5AEC9A585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102694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Straight Connector 26"/>
          <p:cNvCxnSpPr/>
          <p:nvPr userDrawn="1"/>
        </p:nvCxnSpPr>
        <p:spPr>
          <a:xfrm>
            <a:off x="0" y="3144770"/>
            <a:ext cx="8686800" cy="0"/>
          </a:xfrm>
          <a:prstGeom prst="line">
            <a:avLst/>
          </a:prstGeom>
          <a:ln w="3175" cmpd="sng">
            <a:solidFill>
              <a:schemeClr val="bg1">
                <a:lumMod val="95000"/>
              </a:schemeClr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 userDrawn="1"/>
        </p:nvSpPr>
        <p:spPr>
          <a:xfrm>
            <a:off x="0" y="-5909"/>
            <a:ext cx="1943395" cy="47604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 smtClean="0">
              <a:solidFill>
                <a:prstClr val="white"/>
              </a:solidFill>
              <a:latin typeface="Franklin Gothic Book"/>
              <a:cs typeface="Franklin Gothic Book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Confidential &amp; Proprietary, © 2015</a:t>
            </a:r>
            <a:endParaRPr lang="en-US" dirty="0" smtClean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8E7181-D54A-9E4A-9F34-8D5AEC9A5859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 rot="10800000">
            <a:off x="8686800" y="-5909"/>
            <a:ext cx="457200" cy="4760453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2400" dirty="0" smtClean="0">
                <a:solidFill>
                  <a:prstClr val="white"/>
                </a:solidFill>
                <a:latin typeface="Franklin Gothic Book"/>
                <a:cs typeface="Franklin Gothic Book"/>
              </a:rPr>
              <a:t>PORTFOLIO COMPANY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132906" y="264404"/>
            <a:ext cx="16775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prstClr val="black"/>
                </a:solidFill>
                <a:latin typeface="Franklin Gothic Book"/>
                <a:cs typeface="Franklin Gothic Book"/>
              </a:rPr>
              <a:t>PAIN POINT</a:t>
            </a:r>
            <a:endParaRPr lang="en-US" sz="1400" dirty="0">
              <a:solidFill>
                <a:prstClr val="black"/>
              </a:solidFill>
              <a:latin typeface="Franklin Gothic Book"/>
              <a:cs typeface="Franklin Gothic Book"/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2" hasCustomPrompt="1"/>
          </p:nvPr>
        </p:nvSpPr>
        <p:spPr>
          <a:xfrm>
            <a:off x="16022" y="616323"/>
            <a:ext cx="1911350" cy="1391234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XXX</a:t>
            </a:r>
            <a:endParaRPr lang="en-US" dirty="0"/>
          </a:p>
        </p:txBody>
      </p:sp>
      <p:sp>
        <p:nvSpPr>
          <p:cNvPr id="19" name="Content Placeholder 18"/>
          <p:cNvSpPr>
            <a:spLocks noGrp="1"/>
          </p:cNvSpPr>
          <p:nvPr>
            <p:ph sz="quarter" idx="13" hasCustomPrompt="1"/>
          </p:nvPr>
        </p:nvSpPr>
        <p:spPr>
          <a:xfrm>
            <a:off x="2261811" y="1379378"/>
            <a:ext cx="5370890" cy="2091955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add content…</a:t>
            </a:r>
          </a:p>
        </p:txBody>
      </p:sp>
      <p:sp>
        <p:nvSpPr>
          <p:cNvPr id="20" name="TextBox 19"/>
          <p:cNvSpPr txBox="1"/>
          <p:nvPr userDrawn="1"/>
        </p:nvSpPr>
        <p:spPr>
          <a:xfrm>
            <a:off x="132906" y="2436653"/>
            <a:ext cx="16775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prstClr val="black"/>
                </a:solidFill>
                <a:latin typeface="Franklin Gothic Book"/>
                <a:cs typeface="Franklin Gothic Book"/>
              </a:rPr>
              <a:t>SOLUTION</a:t>
            </a:r>
            <a:endParaRPr lang="en-US" sz="1400" dirty="0">
              <a:solidFill>
                <a:prstClr val="black"/>
              </a:solidFill>
              <a:latin typeface="Franklin Gothic Book"/>
              <a:cs typeface="Franklin Gothic Book"/>
            </a:endParaRPr>
          </a:p>
        </p:txBody>
      </p:sp>
      <p:sp>
        <p:nvSpPr>
          <p:cNvPr id="21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16022" y="2994248"/>
            <a:ext cx="1911350" cy="767371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err="1" smtClean="0"/>
              <a:t>Co.Name</a:t>
            </a:r>
            <a:endParaRPr lang="en-US" dirty="0" smtClean="0"/>
          </a:p>
        </p:txBody>
      </p:sp>
      <p:sp>
        <p:nvSpPr>
          <p:cNvPr id="22" name="Text Placeholder 15"/>
          <p:cNvSpPr>
            <a:spLocks noGrp="1"/>
          </p:cNvSpPr>
          <p:nvPr>
            <p:ph type="body" sz="quarter" idx="15" hasCustomPrompt="1"/>
          </p:nvPr>
        </p:nvSpPr>
        <p:spPr>
          <a:xfrm>
            <a:off x="12095" y="3870325"/>
            <a:ext cx="1911350" cy="767371"/>
          </a:xfrm>
        </p:spPr>
        <p:txBody>
          <a:bodyPr>
            <a:norm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err="1" smtClean="0"/>
              <a:t>url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3849025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T-sample3-logofill.sh_LogoDark-Shadow-master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060" y="-4572"/>
            <a:ext cx="9152121" cy="5152644"/>
          </a:xfrm>
          <a:prstGeom prst="rect">
            <a:avLst/>
          </a:prstGeom>
        </p:spPr>
      </p:pic>
      <p:grpSp>
        <p:nvGrpSpPr>
          <p:cNvPr id="3" name="Group 2"/>
          <p:cNvGrpSpPr/>
          <p:nvPr userDrawn="1"/>
        </p:nvGrpSpPr>
        <p:grpSpPr>
          <a:xfrm>
            <a:off x="2899833" y="4646083"/>
            <a:ext cx="3344334" cy="276999"/>
            <a:chOff x="2851074" y="4646083"/>
            <a:chExt cx="3344334" cy="276999"/>
          </a:xfrm>
        </p:grpSpPr>
        <p:sp>
          <p:nvSpPr>
            <p:cNvPr id="2" name="TextBox 1"/>
            <p:cNvSpPr txBox="1"/>
            <p:nvPr userDrawn="1"/>
          </p:nvSpPr>
          <p:spPr>
            <a:xfrm>
              <a:off x="4046991" y="4646083"/>
              <a:ext cx="952500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rgbClr val="414042"/>
                  </a:solidFill>
                  <a:latin typeface="Franklin Gothic Book"/>
                  <a:cs typeface="Franklin Gothic Book"/>
                </a:rPr>
                <a:t>SAO PAULO</a:t>
              </a:r>
            </a:p>
          </p:txBody>
        </p:sp>
        <p:sp>
          <p:nvSpPr>
            <p:cNvPr id="4" name="TextBox 3"/>
            <p:cNvSpPr txBox="1"/>
            <p:nvPr userDrawn="1"/>
          </p:nvSpPr>
          <p:spPr>
            <a:xfrm>
              <a:off x="5242908" y="4646083"/>
              <a:ext cx="952500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rgbClr val="414042"/>
                  </a:solidFill>
                  <a:latin typeface="Franklin Gothic Book"/>
                  <a:cs typeface="Franklin Gothic Book"/>
                </a:rPr>
                <a:t>SINGAPORE</a:t>
              </a:r>
            </a:p>
          </p:txBody>
        </p:sp>
        <p:sp>
          <p:nvSpPr>
            <p:cNvPr id="5" name="TextBox 4"/>
            <p:cNvSpPr txBox="1"/>
            <p:nvPr userDrawn="1"/>
          </p:nvSpPr>
          <p:spPr>
            <a:xfrm>
              <a:off x="2851074" y="4646083"/>
              <a:ext cx="952500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rgbClr val="414042"/>
                  </a:solidFill>
                  <a:latin typeface="Franklin Gothic Book"/>
                  <a:cs typeface="Franklin Gothic Book"/>
                </a:rPr>
                <a:t>NEW YORK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887498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PPT-sample3-logofill.sh_LogoDark-Shadow-master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060" y="18814"/>
            <a:ext cx="9152121" cy="51526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754398"/>
            <a:ext cx="7772400" cy="703901"/>
          </a:xfrm>
        </p:spPr>
        <p:txBody>
          <a:bodyPr anchor="ctr"/>
          <a:lstStyle>
            <a:lvl1pPr>
              <a:lnSpc>
                <a:spcPct val="120000"/>
              </a:lnSpc>
              <a:defRPr>
                <a:latin typeface="Franklin Gothic Book"/>
                <a:cs typeface="Franklin Gothic Book"/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471337"/>
            <a:ext cx="6400800" cy="415498"/>
          </a:xfrm>
        </p:spPr>
        <p:txBody>
          <a:bodyPr anchor="t">
            <a:spAutoFit/>
          </a:bodyPr>
          <a:lstStyle>
            <a:lvl1pPr marL="0" indent="0" algn="ctr">
              <a:buNone/>
              <a:defRPr sz="1800">
                <a:solidFill>
                  <a:schemeClr val="tx1">
                    <a:tint val="75000"/>
                  </a:schemeClr>
                </a:solidFill>
                <a:latin typeface="Franklin Gothic Book"/>
                <a:cs typeface="Franklin Gothic Book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262482" y="4777052"/>
            <a:ext cx="4619037" cy="394406"/>
          </a:xfrm>
        </p:spPr>
        <p:txBody>
          <a:bodyPr>
            <a:normAutofit/>
          </a:bodyPr>
          <a:lstStyle>
            <a:lvl1pPr marL="0" indent="0" algn="ctr">
              <a:buNone/>
              <a:defRPr sz="1400" baseline="0">
                <a:latin typeface="Franklin Gothic Book"/>
                <a:cs typeface="Franklin Gothic Book"/>
              </a:defRPr>
            </a:lvl1pPr>
          </a:lstStyle>
          <a:p>
            <a:pPr lvl="0"/>
            <a:r>
              <a:rPr lang="en-US" dirty="0" smtClean="0"/>
              <a:t>Month Year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978755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latin typeface="Franklin Gothic Book"/>
              </a:defRPr>
            </a:lvl1pPr>
          </a:lstStyle>
          <a:p>
            <a:r>
              <a:rPr lang="en-US" smtClean="0"/>
              <a:t>Confidential &amp; Proprietary, © 2015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latin typeface="Franklin Gothic Book"/>
              </a:defRPr>
            </a:lvl1pPr>
          </a:lstStyle>
          <a:p>
            <a:fld id="{D58E7181-D54A-9E4A-9F34-8D5AEC9A585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917348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ansition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PT-sample2-logodark.sh_LogoDark-Shadow-master copy 3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35879" cy="51435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1034815" y="2219800"/>
            <a:ext cx="7074370" cy="703901"/>
          </a:xfrm>
        </p:spPr>
        <p:txBody>
          <a:bodyPr anchor="ctr"/>
          <a:lstStyle>
            <a:lvl1pPr>
              <a:lnSpc>
                <a:spcPct val="120000"/>
              </a:lnSpc>
              <a:defRPr/>
            </a:lvl1pPr>
          </a:lstStyle>
          <a:p>
            <a:r>
              <a:rPr lang="en-US" dirty="0" smtClean="0"/>
              <a:t>Click to Edit Transition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889356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ansition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PT-sample3-logofill.sh_Transition 4 step and repeat No shadow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1" y="0"/>
            <a:ext cx="9135879" cy="51435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219800"/>
            <a:ext cx="7772400" cy="703901"/>
          </a:xfrm>
        </p:spPr>
        <p:txBody>
          <a:bodyPr anchor="ctr"/>
          <a:lstStyle>
            <a:lvl1pPr>
              <a:lnSpc>
                <a:spcPct val="120000"/>
              </a:lnSpc>
              <a:defRPr/>
            </a:lvl1pPr>
          </a:lstStyle>
          <a:p>
            <a:r>
              <a:rPr lang="en-US" dirty="0" smtClean="0"/>
              <a:t>Click to Edit Transition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4041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2F2F2"/>
                </a:solidFill>
                <a:latin typeface="Franklin Gothic Book"/>
              </a:defRPr>
            </a:lvl1pPr>
          </a:lstStyle>
          <a:p>
            <a:r>
              <a:rPr lang="en-US" smtClean="0"/>
              <a:t>Confidential &amp; Proprietary, © 2015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2F2F2"/>
                </a:solidFill>
                <a:latin typeface="Franklin Gothic Book"/>
              </a:defRPr>
            </a:lvl1pPr>
          </a:lstStyle>
          <a:p>
            <a:fld id="{D58E7181-D54A-9E4A-9F34-8D5AEC9A585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629492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200150"/>
            <a:ext cx="4038600" cy="339447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1200150"/>
            <a:ext cx="4038600" cy="339447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2F2F2"/>
                </a:solidFill>
                <a:latin typeface="Franklin Gothic Book"/>
              </a:defRPr>
            </a:lvl1pPr>
          </a:lstStyle>
          <a:p>
            <a:r>
              <a:rPr lang="en-US" smtClean="0"/>
              <a:t>Confidential &amp; Proprietary, © 2015</a:t>
            </a: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2F2F2"/>
                </a:solidFill>
                <a:latin typeface="Franklin Gothic Book"/>
              </a:defRPr>
            </a:lvl1pPr>
          </a:lstStyle>
          <a:p>
            <a:fld id="{D58E7181-D54A-9E4A-9F34-8D5AEC9A585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046371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2F2F2"/>
                </a:solidFill>
                <a:latin typeface="Franklin Gothic Book"/>
              </a:defRPr>
            </a:lvl1pPr>
          </a:lstStyle>
          <a:p>
            <a:r>
              <a:rPr lang="en-US" smtClean="0"/>
              <a:t>Confidential &amp; Proprietary, © 2015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2F2F2"/>
                </a:solidFill>
                <a:latin typeface="Franklin Gothic Book"/>
              </a:defRPr>
            </a:lvl1pPr>
          </a:lstStyle>
          <a:p>
            <a:fld id="{D58E7181-D54A-9E4A-9F34-8D5AEC9A585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388024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Confidential &amp; Proprietary, © 2015</a:t>
            </a:r>
            <a:endParaRPr lang="en-US" dirty="0" smtClean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8E7181-D54A-9E4A-9F34-8D5AEC9A5859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382713"/>
            <a:ext cx="8229599" cy="2743200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75197072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2F2F2"/>
                </a:solidFill>
                <a:latin typeface="Franklin Gothic Book"/>
              </a:defRPr>
            </a:lvl1pPr>
          </a:lstStyle>
          <a:p>
            <a:r>
              <a:rPr lang="en-US" smtClean="0"/>
              <a:t>Confidential &amp; Proprietary, © 2015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2F2F2"/>
                </a:solidFill>
                <a:latin typeface="Franklin Gothic Book"/>
              </a:defRPr>
            </a:lvl1pPr>
          </a:lstStyle>
          <a:p>
            <a:fld id="{D58E7181-D54A-9E4A-9F34-8D5AEC9A585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362226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Straight Connector 26"/>
          <p:cNvCxnSpPr/>
          <p:nvPr userDrawn="1"/>
        </p:nvCxnSpPr>
        <p:spPr>
          <a:xfrm>
            <a:off x="0" y="3144770"/>
            <a:ext cx="8686800" cy="0"/>
          </a:xfrm>
          <a:prstGeom prst="line">
            <a:avLst/>
          </a:prstGeom>
          <a:ln w="3175" cmpd="sng">
            <a:solidFill>
              <a:schemeClr val="bg1">
                <a:lumMod val="95000"/>
              </a:schemeClr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 userDrawn="1"/>
        </p:nvSpPr>
        <p:spPr>
          <a:xfrm>
            <a:off x="0" y="-5909"/>
            <a:ext cx="1943395" cy="47604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 smtClean="0">
              <a:solidFill>
                <a:prstClr val="white"/>
              </a:solidFill>
              <a:latin typeface="Franklin Gothic Book"/>
              <a:cs typeface="Franklin Gothic Book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Confidential &amp; Proprietary, © 2015</a:t>
            </a:r>
            <a:endParaRPr lang="en-US" dirty="0" smtClean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8E7181-D54A-9E4A-9F34-8D5AEC9A5859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 rot="10800000">
            <a:off x="8686800" y="-5909"/>
            <a:ext cx="457200" cy="4760453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2400" dirty="0" smtClean="0">
                <a:solidFill>
                  <a:prstClr val="white"/>
                </a:solidFill>
                <a:latin typeface="Franklin Gothic Book"/>
                <a:cs typeface="Franklin Gothic Book"/>
              </a:rPr>
              <a:t>PORTFOLIO COMPANY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132906" y="264404"/>
            <a:ext cx="16775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prstClr val="black"/>
                </a:solidFill>
                <a:latin typeface="Franklin Gothic Book"/>
                <a:cs typeface="Franklin Gothic Book"/>
              </a:rPr>
              <a:t>PAIN POINT</a:t>
            </a:r>
            <a:endParaRPr lang="en-US" sz="1400" dirty="0">
              <a:solidFill>
                <a:prstClr val="black"/>
              </a:solidFill>
              <a:latin typeface="Franklin Gothic Book"/>
              <a:cs typeface="Franklin Gothic Book"/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2" hasCustomPrompt="1"/>
          </p:nvPr>
        </p:nvSpPr>
        <p:spPr>
          <a:xfrm>
            <a:off x="16022" y="616323"/>
            <a:ext cx="1911350" cy="1391234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XXX</a:t>
            </a:r>
            <a:endParaRPr lang="en-US" dirty="0"/>
          </a:p>
        </p:txBody>
      </p:sp>
      <p:sp>
        <p:nvSpPr>
          <p:cNvPr id="19" name="Content Placeholder 18"/>
          <p:cNvSpPr>
            <a:spLocks noGrp="1"/>
          </p:cNvSpPr>
          <p:nvPr>
            <p:ph sz="quarter" idx="13" hasCustomPrompt="1"/>
          </p:nvPr>
        </p:nvSpPr>
        <p:spPr>
          <a:xfrm>
            <a:off x="2261811" y="1379378"/>
            <a:ext cx="5370890" cy="2091955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add content…</a:t>
            </a:r>
          </a:p>
        </p:txBody>
      </p:sp>
      <p:sp>
        <p:nvSpPr>
          <p:cNvPr id="20" name="TextBox 19"/>
          <p:cNvSpPr txBox="1"/>
          <p:nvPr userDrawn="1"/>
        </p:nvSpPr>
        <p:spPr>
          <a:xfrm>
            <a:off x="132906" y="2436653"/>
            <a:ext cx="16775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prstClr val="black"/>
                </a:solidFill>
                <a:latin typeface="Franklin Gothic Book"/>
                <a:cs typeface="Franklin Gothic Book"/>
              </a:rPr>
              <a:t>SOLUTION</a:t>
            </a:r>
            <a:endParaRPr lang="en-US" sz="1400" dirty="0">
              <a:solidFill>
                <a:prstClr val="black"/>
              </a:solidFill>
              <a:latin typeface="Franklin Gothic Book"/>
              <a:cs typeface="Franklin Gothic Book"/>
            </a:endParaRPr>
          </a:p>
        </p:txBody>
      </p:sp>
      <p:sp>
        <p:nvSpPr>
          <p:cNvPr id="21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16022" y="2994248"/>
            <a:ext cx="1911350" cy="767371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err="1" smtClean="0"/>
              <a:t>Co.Name</a:t>
            </a:r>
            <a:endParaRPr lang="en-US" dirty="0" smtClean="0"/>
          </a:p>
        </p:txBody>
      </p:sp>
      <p:sp>
        <p:nvSpPr>
          <p:cNvPr id="22" name="Text Placeholder 15"/>
          <p:cNvSpPr>
            <a:spLocks noGrp="1"/>
          </p:cNvSpPr>
          <p:nvPr>
            <p:ph type="body" sz="quarter" idx="15" hasCustomPrompt="1"/>
          </p:nvPr>
        </p:nvSpPr>
        <p:spPr>
          <a:xfrm>
            <a:off x="12095" y="3870325"/>
            <a:ext cx="1911350" cy="767371"/>
          </a:xfrm>
        </p:spPr>
        <p:txBody>
          <a:bodyPr>
            <a:norm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err="1" smtClean="0"/>
              <a:t>url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7121674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T-sample3-logofill.sh_LogoDark-Shadow-master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060" y="-4572"/>
            <a:ext cx="9152121" cy="5152644"/>
          </a:xfrm>
          <a:prstGeom prst="rect">
            <a:avLst/>
          </a:prstGeom>
        </p:spPr>
      </p:pic>
      <p:grpSp>
        <p:nvGrpSpPr>
          <p:cNvPr id="3" name="Group 2"/>
          <p:cNvGrpSpPr/>
          <p:nvPr userDrawn="1"/>
        </p:nvGrpSpPr>
        <p:grpSpPr>
          <a:xfrm>
            <a:off x="2899833" y="4646083"/>
            <a:ext cx="3344334" cy="276999"/>
            <a:chOff x="2851074" y="4646083"/>
            <a:chExt cx="3344334" cy="276999"/>
          </a:xfrm>
        </p:grpSpPr>
        <p:sp>
          <p:nvSpPr>
            <p:cNvPr id="2" name="TextBox 1"/>
            <p:cNvSpPr txBox="1"/>
            <p:nvPr userDrawn="1"/>
          </p:nvSpPr>
          <p:spPr>
            <a:xfrm>
              <a:off x="4046991" y="4646083"/>
              <a:ext cx="952500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rgbClr val="414042"/>
                  </a:solidFill>
                  <a:latin typeface="Franklin Gothic Book"/>
                  <a:cs typeface="Franklin Gothic Book"/>
                </a:rPr>
                <a:t>SAO PAULO</a:t>
              </a:r>
            </a:p>
          </p:txBody>
        </p:sp>
        <p:sp>
          <p:nvSpPr>
            <p:cNvPr id="4" name="TextBox 3"/>
            <p:cNvSpPr txBox="1"/>
            <p:nvPr userDrawn="1"/>
          </p:nvSpPr>
          <p:spPr>
            <a:xfrm>
              <a:off x="5242908" y="4646083"/>
              <a:ext cx="952500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rgbClr val="414042"/>
                  </a:solidFill>
                  <a:latin typeface="Franklin Gothic Book"/>
                  <a:cs typeface="Franklin Gothic Book"/>
                </a:rPr>
                <a:t>SINGAPORE</a:t>
              </a:r>
            </a:p>
          </p:txBody>
        </p:sp>
        <p:sp>
          <p:nvSpPr>
            <p:cNvPr id="5" name="TextBox 4"/>
            <p:cNvSpPr txBox="1"/>
            <p:nvPr userDrawn="1"/>
          </p:nvSpPr>
          <p:spPr>
            <a:xfrm>
              <a:off x="2851074" y="4646083"/>
              <a:ext cx="952500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rgbClr val="414042"/>
                  </a:solidFill>
                  <a:latin typeface="Franklin Gothic Book"/>
                  <a:cs typeface="Franklin Gothic Book"/>
                </a:rPr>
                <a:t>NEW YORK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32382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E6221-601D-744B-B6A0-5FE378F8C5A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10/22/2015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45B72-9FD6-654E-B449-30FF9B4AE6E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2391234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E6221-601D-744B-B6A0-5FE378F8C5A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10/22/2015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45B72-9FD6-654E-B449-30FF9B4AE6E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9065630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6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1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E6221-601D-744B-B6A0-5FE378F8C5A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10/22/2015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45B72-9FD6-654E-B449-30FF9B4AE6E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6303342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E6221-601D-744B-B6A0-5FE378F8C5A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10/22/2015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45B72-9FD6-654E-B449-30FF9B4AE6E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77886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Confidential &amp; Proprietary, © 2015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8E7181-D54A-9E4A-9F34-8D5AEC9A585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382713"/>
            <a:ext cx="8229599" cy="2743200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06842758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0" indent="0">
              <a:buNone/>
              <a:defRPr sz="2000" b="1"/>
            </a:lvl2pPr>
            <a:lvl3pPr marL="914320" indent="0">
              <a:buNone/>
              <a:defRPr sz="1800" b="1"/>
            </a:lvl3pPr>
            <a:lvl4pPr marL="1371480" indent="0">
              <a:buNone/>
              <a:defRPr sz="1600" b="1"/>
            </a:lvl4pPr>
            <a:lvl5pPr marL="1828640" indent="0">
              <a:buNone/>
              <a:defRPr sz="1600" b="1"/>
            </a:lvl5pPr>
            <a:lvl6pPr marL="2285800" indent="0">
              <a:buNone/>
              <a:defRPr sz="1600" b="1"/>
            </a:lvl6pPr>
            <a:lvl7pPr marL="2742960" indent="0">
              <a:buNone/>
              <a:defRPr sz="1600" b="1"/>
            </a:lvl7pPr>
            <a:lvl8pPr marL="3200120" indent="0">
              <a:buNone/>
              <a:defRPr sz="1600" b="1"/>
            </a:lvl8pPr>
            <a:lvl9pPr marL="365728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0" indent="0">
              <a:buNone/>
              <a:defRPr sz="2000" b="1"/>
            </a:lvl2pPr>
            <a:lvl3pPr marL="914320" indent="0">
              <a:buNone/>
              <a:defRPr sz="1800" b="1"/>
            </a:lvl3pPr>
            <a:lvl4pPr marL="1371480" indent="0">
              <a:buNone/>
              <a:defRPr sz="1600" b="1"/>
            </a:lvl4pPr>
            <a:lvl5pPr marL="1828640" indent="0">
              <a:buNone/>
              <a:defRPr sz="1600" b="1"/>
            </a:lvl5pPr>
            <a:lvl6pPr marL="2285800" indent="0">
              <a:buNone/>
              <a:defRPr sz="1600" b="1"/>
            </a:lvl6pPr>
            <a:lvl7pPr marL="2742960" indent="0">
              <a:buNone/>
              <a:defRPr sz="1600" b="1"/>
            </a:lvl7pPr>
            <a:lvl8pPr marL="3200120" indent="0">
              <a:buNone/>
              <a:defRPr sz="1600" b="1"/>
            </a:lvl8pPr>
            <a:lvl9pPr marL="365728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E6221-601D-744B-B6A0-5FE378F8C5A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10/22/2015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45B72-9FD6-654E-B449-30FF9B4AE6E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0006682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E6221-601D-744B-B6A0-5FE378F8C5A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10/22/2015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45B72-9FD6-654E-B449-30FF9B4AE6E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234662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E6221-601D-744B-B6A0-5FE378F8C5A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10/22/2015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45B72-9FD6-654E-B449-30FF9B4AE6E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1654905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60" indent="0">
              <a:buNone/>
              <a:defRPr sz="1200"/>
            </a:lvl2pPr>
            <a:lvl3pPr marL="914320" indent="0">
              <a:buNone/>
              <a:defRPr sz="1000"/>
            </a:lvl3pPr>
            <a:lvl4pPr marL="1371480" indent="0">
              <a:buNone/>
              <a:defRPr sz="900"/>
            </a:lvl4pPr>
            <a:lvl5pPr marL="1828640" indent="0">
              <a:buNone/>
              <a:defRPr sz="900"/>
            </a:lvl5pPr>
            <a:lvl6pPr marL="2285800" indent="0">
              <a:buNone/>
              <a:defRPr sz="900"/>
            </a:lvl6pPr>
            <a:lvl7pPr marL="2742960" indent="0">
              <a:buNone/>
              <a:defRPr sz="900"/>
            </a:lvl7pPr>
            <a:lvl8pPr marL="3200120" indent="0">
              <a:buNone/>
              <a:defRPr sz="900"/>
            </a:lvl8pPr>
            <a:lvl9pPr marL="365728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E6221-601D-744B-B6A0-5FE378F8C5A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10/22/2015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45B72-9FD6-654E-B449-30FF9B4AE6E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9279287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60" indent="0">
              <a:buNone/>
              <a:defRPr sz="2800"/>
            </a:lvl2pPr>
            <a:lvl3pPr marL="914320" indent="0">
              <a:buNone/>
              <a:defRPr sz="2400"/>
            </a:lvl3pPr>
            <a:lvl4pPr marL="1371480" indent="0">
              <a:buNone/>
              <a:defRPr sz="2000"/>
            </a:lvl4pPr>
            <a:lvl5pPr marL="1828640" indent="0">
              <a:buNone/>
              <a:defRPr sz="2000"/>
            </a:lvl5pPr>
            <a:lvl6pPr marL="2285800" indent="0">
              <a:buNone/>
              <a:defRPr sz="2000"/>
            </a:lvl6pPr>
            <a:lvl7pPr marL="2742960" indent="0">
              <a:buNone/>
              <a:defRPr sz="2000"/>
            </a:lvl7pPr>
            <a:lvl8pPr marL="3200120" indent="0">
              <a:buNone/>
              <a:defRPr sz="2000"/>
            </a:lvl8pPr>
            <a:lvl9pPr marL="365728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60" indent="0">
              <a:buNone/>
              <a:defRPr sz="1200"/>
            </a:lvl2pPr>
            <a:lvl3pPr marL="914320" indent="0">
              <a:buNone/>
              <a:defRPr sz="1000"/>
            </a:lvl3pPr>
            <a:lvl4pPr marL="1371480" indent="0">
              <a:buNone/>
              <a:defRPr sz="900"/>
            </a:lvl4pPr>
            <a:lvl5pPr marL="1828640" indent="0">
              <a:buNone/>
              <a:defRPr sz="900"/>
            </a:lvl5pPr>
            <a:lvl6pPr marL="2285800" indent="0">
              <a:buNone/>
              <a:defRPr sz="900"/>
            </a:lvl6pPr>
            <a:lvl7pPr marL="2742960" indent="0">
              <a:buNone/>
              <a:defRPr sz="900"/>
            </a:lvl7pPr>
            <a:lvl8pPr marL="3200120" indent="0">
              <a:buNone/>
              <a:defRPr sz="900"/>
            </a:lvl8pPr>
            <a:lvl9pPr marL="365728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E6221-601D-744B-B6A0-5FE378F8C5A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10/22/2015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45B72-9FD6-654E-B449-30FF9B4AE6E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4483560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E6221-601D-744B-B6A0-5FE378F8C5A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10/22/2015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45B72-9FD6-654E-B449-30FF9B4AE6E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2152091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E6221-601D-744B-B6A0-5FE378F8C5A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10/22/2015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45B72-9FD6-654E-B449-30FF9B4AE6E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5000385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ransition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PT-sample3-logofill.sh_Transition 4 step and repeat No shadow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1" y="0"/>
            <a:ext cx="9135879" cy="51435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219800"/>
            <a:ext cx="7772400" cy="703901"/>
          </a:xfrm>
        </p:spPr>
        <p:txBody>
          <a:bodyPr anchor="ctr"/>
          <a:lstStyle>
            <a:lvl1pPr>
              <a:lnSpc>
                <a:spcPct val="120000"/>
              </a:lnSpc>
              <a:defRPr/>
            </a:lvl1pPr>
          </a:lstStyle>
          <a:p>
            <a:r>
              <a:rPr lang="en-US" dirty="0" smtClean="0"/>
              <a:t>Click to Edit Transition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1962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2F2F2"/>
                </a:solidFill>
                <a:latin typeface="Franklin Gothic Book"/>
              </a:defRPr>
            </a:lvl1pPr>
          </a:lstStyle>
          <a:p>
            <a:r>
              <a:rPr lang="en-US" smtClean="0"/>
              <a:t>Confidential &amp; Proprietary, © 2015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2F2F2"/>
                </a:solidFill>
                <a:latin typeface="Franklin Gothic Book"/>
              </a:defRPr>
            </a:lvl1pPr>
          </a:lstStyle>
          <a:p>
            <a:fld id="{D58E7181-D54A-9E4A-9F34-8D5AEC9A585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6560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Straight Connector 26"/>
          <p:cNvCxnSpPr/>
          <p:nvPr userDrawn="1"/>
        </p:nvCxnSpPr>
        <p:spPr>
          <a:xfrm>
            <a:off x="0" y="3144770"/>
            <a:ext cx="8686800" cy="0"/>
          </a:xfrm>
          <a:prstGeom prst="line">
            <a:avLst/>
          </a:prstGeom>
          <a:ln w="3175" cmpd="sng">
            <a:solidFill>
              <a:schemeClr val="bg1">
                <a:lumMod val="95000"/>
              </a:schemeClr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 userDrawn="1"/>
        </p:nvSpPr>
        <p:spPr>
          <a:xfrm>
            <a:off x="0" y="-5909"/>
            <a:ext cx="1943395" cy="47604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 smtClean="0">
              <a:latin typeface="Franklin Gothic Book"/>
              <a:cs typeface="Franklin Gothic Book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Confidential &amp; Proprietary, © 2015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8E7181-D54A-9E4A-9F34-8D5AEC9A585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 rot="10800000">
            <a:off x="8686800" y="-5909"/>
            <a:ext cx="457200" cy="4760453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2400" dirty="0" smtClean="0">
                <a:latin typeface="Franklin Gothic Book"/>
                <a:cs typeface="Franklin Gothic Book"/>
              </a:rPr>
              <a:t>PORTFOLIO COMPANY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132906" y="264404"/>
            <a:ext cx="16775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tx1"/>
                </a:solidFill>
                <a:latin typeface="Franklin Gothic Book"/>
                <a:cs typeface="Franklin Gothic Book"/>
              </a:rPr>
              <a:t>PAIN POINT</a:t>
            </a:r>
            <a:endParaRPr lang="en-US" sz="1400" dirty="0">
              <a:solidFill>
                <a:schemeClr val="tx1"/>
              </a:solidFill>
              <a:latin typeface="Franklin Gothic Book"/>
              <a:cs typeface="Franklin Gothic Book"/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2" hasCustomPrompt="1"/>
          </p:nvPr>
        </p:nvSpPr>
        <p:spPr>
          <a:xfrm>
            <a:off x="16022" y="616323"/>
            <a:ext cx="1911350" cy="1391234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XXX</a:t>
            </a:r>
            <a:endParaRPr lang="en-US" dirty="0"/>
          </a:p>
        </p:txBody>
      </p:sp>
      <p:sp>
        <p:nvSpPr>
          <p:cNvPr id="19" name="Content Placeholder 18"/>
          <p:cNvSpPr>
            <a:spLocks noGrp="1"/>
          </p:cNvSpPr>
          <p:nvPr>
            <p:ph sz="quarter" idx="13" hasCustomPrompt="1"/>
          </p:nvPr>
        </p:nvSpPr>
        <p:spPr>
          <a:xfrm>
            <a:off x="2261811" y="1379378"/>
            <a:ext cx="5370890" cy="2091955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add content…</a:t>
            </a:r>
          </a:p>
        </p:txBody>
      </p:sp>
      <p:sp>
        <p:nvSpPr>
          <p:cNvPr id="20" name="TextBox 19"/>
          <p:cNvSpPr txBox="1"/>
          <p:nvPr userDrawn="1"/>
        </p:nvSpPr>
        <p:spPr>
          <a:xfrm>
            <a:off x="132906" y="2436653"/>
            <a:ext cx="16775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tx1"/>
                </a:solidFill>
                <a:latin typeface="Franklin Gothic Book"/>
                <a:cs typeface="Franklin Gothic Book"/>
              </a:rPr>
              <a:t>SOLUTION</a:t>
            </a:r>
            <a:endParaRPr lang="en-US" sz="1400" dirty="0">
              <a:solidFill>
                <a:schemeClr val="tx1"/>
              </a:solidFill>
              <a:latin typeface="Franklin Gothic Book"/>
              <a:cs typeface="Franklin Gothic Book"/>
            </a:endParaRPr>
          </a:p>
        </p:txBody>
      </p:sp>
      <p:sp>
        <p:nvSpPr>
          <p:cNvPr id="21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16022" y="2994248"/>
            <a:ext cx="1911350" cy="767371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err="1" smtClean="0"/>
              <a:t>Co.Name</a:t>
            </a:r>
            <a:endParaRPr lang="en-US" dirty="0" smtClean="0"/>
          </a:p>
        </p:txBody>
      </p:sp>
      <p:sp>
        <p:nvSpPr>
          <p:cNvPr id="22" name="Text Placeholder 15"/>
          <p:cNvSpPr>
            <a:spLocks noGrp="1"/>
          </p:cNvSpPr>
          <p:nvPr>
            <p:ph type="body" sz="quarter" idx="15" hasCustomPrompt="1"/>
          </p:nvPr>
        </p:nvSpPr>
        <p:spPr>
          <a:xfrm>
            <a:off x="12095" y="3870325"/>
            <a:ext cx="1911350" cy="767371"/>
          </a:xfrm>
        </p:spPr>
        <p:txBody>
          <a:bodyPr>
            <a:norm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err="1" smtClean="0"/>
              <a:t>url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9947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15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32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theme" Target="../theme/theme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12" Type="http://schemas.openxmlformats.org/officeDocument/2006/relationships/slideLayout" Target="../slideLayouts/slideLayout77.xml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T-sample3-logofill.sh_Interior Slide-White.png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060" y="-9144"/>
            <a:ext cx="9152121" cy="5152644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4841177"/>
            <a:ext cx="2438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>
                <a:solidFill>
                  <a:schemeClr val="bg1"/>
                </a:solidFill>
                <a:latin typeface="Franklin Gothic Book"/>
                <a:cs typeface="Franklin Gothic Book"/>
              </a:defRPr>
            </a:lvl1pPr>
          </a:lstStyle>
          <a:p>
            <a:r>
              <a:rPr lang="en-US" smtClean="0"/>
              <a:t>Confidential &amp; Proprietary, © 2015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841177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  <a:latin typeface="Franklin Gothic Book"/>
                <a:cs typeface="Franklin Gothic Book"/>
              </a:defRPr>
            </a:lvl1pPr>
          </a:lstStyle>
          <a:p>
            <a:fld id="{D58E7181-D54A-9E4A-9F34-8D5AEC9A585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45819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72" r:id="rId4"/>
    <p:sldLayoutId id="2147483664" r:id="rId5"/>
    <p:sldLayoutId id="2147483666" r:id="rId6"/>
    <p:sldLayoutId id="2147483697" r:id="rId7"/>
    <p:sldLayoutId id="2147483667" r:id="rId8"/>
    <p:sldLayoutId id="2147483699" r:id="rId9"/>
    <p:sldLayoutId id="2147483685" r:id="rId10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4572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Franklin Gothic Book"/>
          <a:ea typeface="+mj-ea"/>
          <a:cs typeface="Franklin Gothic Book"/>
        </a:defRPr>
      </a:lvl1pPr>
    </p:titleStyle>
    <p:bodyStyle>
      <a:lvl1pPr marL="342900" indent="-342900" algn="l" defTabSz="457200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/>
        <a:buChar char="•"/>
        <a:defRPr sz="2400" kern="1200">
          <a:solidFill>
            <a:schemeClr val="tx1"/>
          </a:solidFill>
          <a:latin typeface="Franklin Gothic Book"/>
          <a:ea typeface="+mn-ea"/>
          <a:cs typeface="Franklin Gothic Book"/>
        </a:defRPr>
      </a:lvl1pPr>
      <a:lvl2pPr marL="800100" indent="-342900" algn="l" defTabSz="457200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Clr>
          <a:srgbClr val="D1D3D4"/>
        </a:buClr>
        <a:buFont typeface="Arial"/>
        <a:buChar char="•"/>
        <a:defRPr sz="2000" kern="1200">
          <a:solidFill>
            <a:schemeClr val="tx1"/>
          </a:solidFill>
          <a:latin typeface="Franklin Gothic Book"/>
          <a:ea typeface="+mn-ea"/>
          <a:cs typeface="Franklin Gothic Book"/>
        </a:defRPr>
      </a:lvl2pPr>
      <a:lvl3pPr marL="1200150" indent="-285750" algn="l" defTabSz="457200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Clr>
          <a:srgbClr val="D1D3D4"/>
        </a:buClr>
        <a:buFont typeface="Arial"/>
        <a:buChar char="•"/>
        <a:defRPr sz="1800" kern="1200">
          <a:solidFill>
            <a:schemeClr val="tx1"/>
          </a:solidFill>
          <a:latin typeface="Franklin Gothic Book"/>
          <a:ea typeface="+mn-ea"/>
          <a:cs typeface="Franklin Gothic Book"/>
        </a:defRPr>
      </a:lvl3pPr>
      <a:lvl4pPr marL="1657350" indent="-28575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Franklin Gothic Book"/>
          <a:ea typeface="+mn-ea"/>
          <a:cs typeface="Franklin Gothic Book"/>
        </a:defRPr>
      </a:lvl4pPr>
      <a:lvl5pPr marL="2114550" indent="-28575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Franklin Gothic Book"/>
          <a:ea typeface="+mn-ea"/>
          <a:cs typeface="Franklin Gothic Book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5A5B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PT-sample3-logofill.sh_Interior Slide-Dark.png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060" y="-9144"/>
            <a:ext cx="9152121" cy="515264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841177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  <a:latin typeface="Franklin Gothic Book"/>
                <a:cs typeface="Franklin Gothic Book"/>
              </a:defRPr>
            </a:lvl1pPr>
          </a:lstStyle>
          <a:p>
            <a:fld id="{D58E7181-D54A-9E4A-9F34-8D5AEC9A585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4841177"/>
            <a:ext cx="2438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>
                <a:solidFill>
                  <a:schemeClr val="bg1"/>
                </a:solidFill>
                <a:latin typeface="Franklin Gothic Book"/>
                <a:cs typeface="Franklin Gothic Book"/>
              </a:defRPr>
            </a:lvl1pPr>
          </a:lstStyle>
          <a:p>
            <a:r>
              <a:rPr lang="en-US" smtClean="0"/>
              <a:t>Confidential &amp; Proprietary, © 2015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27666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6" r:id="rId4"/>
    <p:sldLayoutId id="2147483690" r:id="rId5"/>
    <p:sldLayoutId id="2147483692" r:id="rId6"/>
    <p:sldLayoutId id="2147483698" r:id="rId7"/>
    <p:sldLayoutId id="2147483693" r:id="rId8"/>
    <p:sldLayoutId id="2147483695" r:id="rId9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2800" kern="1200">
          <a:solidFill>
            <a:schemeClr val="bg1"/>
          </a:solidFill>
          <a:latin typeface="Franklin Gothic Book"/>
          <a:ea typeface="+mj-ea"/>
          <a:cs typeface="Franklin Gothic Book"/>
        </a:defRPr>
      </a:lvl1pPr>
    </p:titleStyle>
    <p:bodyStyle>
      <a:lvl1pPr marL="457200" indent="-457200" algn="l" defTabSz="457200" rtl="0" eaLnBrk="1" latinLnBrk="0" hangingPunct="1">
        <a:lnSpc>
          <a:spcPct val="120000"/>
        </a:lnSpc>
        <a:spcBef>
          <a:spcPct val="20000"/>
        </a:spcBef>
        <a:buFont typeface="Arial"/>
        <a:buChar char="•"/>
        <a:defRPr sz="2400" kern="1200">
          <a:solidFill>
            <a:schemeClr val="bg1"/>
          </a:solidFill>
          <a:latin typeface="Franklin Gothic Book"/>
          <a:ea typeface="+mn-ea"/>
          <a:cs typeface="Franklin Gothic Book"/>
        </a:defRPr>
      </a:lvl1pPr>
      <a:lvl2pPr marL="914400" indent="-457200" algn="l" defTabSz="457200" rtl="0" eaLnBrk="1" latinLnBrk="0" hangingPunct="1">
        <a:lnSpc>
          <a:spcPct val="120000"/>
        </a:lnSpc>
        <a:spcBef>
          <a:spcPct val="20000"/>
        </a:spcBef>
        <a:buClr>
          <a:srgbClr val="D1D3D4"/>
        </a:buClr>
        <a:buFont typeface="Arial"/>
        <a:buChar char="•"/>
        <a:defRPr sz="2000" kern="1200">
          <a:solidFill>
            <a:schemeClr val="bg1"/>
          </a:solidFill>
          <a:latin typeface="Franklin Gothic Book"/>
          <a:ea typeface="+mn-ea"/>
          <a:cs typeface="Franklin Gothic Book"/>
        </a:defRPr>
      </a:lvl2pPr>
      <a:lvl3pPr marL="1257300" indent="-342900" algn="l" defTabSz="457200" rtl="0" eaLnBrk="1" latinLnBrk="0" hangingPunct="1">
        <a:lnSpc>
          <a:spcPct val="120000"/>
        </a:lnSpc>
        <a:spcBef>
          <a:spcPct val="20000"/>
        </a:spcBef>
        <a:buClr>
          <a:srgbClr val="D1D3D4"/>
        </a:buClr>
        <a:buFont typeface="Arial"/>
        <a:buChar char="•"/>
        <a:defRPr sz="1800" kern="1200">
          <a:solidFill>
            <a:schemeClr val="bg1"/>
          </a:solidFill>
          <a:latin typeface="Franklin Gothic Book"/>
          <a:ea typeface="+mn-ea"/>
          <a:cs typeface="Franklin Gothic Book"/>
        </a:defRPr>
      </a:lvl3pPr>
      <a:lvl4pPr marL="1714500" indent="-3429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bg1"/>
          </a:solidFill>
          <a:latin typeface="Franklin Gothic Book"/>
          <a:ea typeface="+mn-ea"/>
          <a:cs typeface="Franklin Gothic Book"/>
        </a:defRPr>
      </a:lvl4pPr>
      <a:lvl5pPr marL="2171700" indent="-3429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bg1"/>
          </a:solidFill>
          <a:latin typeface="Franklin Gothic Book"/>
          <a:ea typeface="+mn-ea"/>
          <a:cs typeface="Franklin Gothic Book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32" tIns="45716" rIns="91432" bIns="4571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32" tIns="45716" rIns="91432" bIns="4571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60"/>
            <a:fld id="{B65E6221-601D-744B-B6A0-5FE378F8C5A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sym typeface="Helvetica"/>
              </a:rPr>
              <a:pPr defTabSz="457160"/>
              <a:t>10/22/2015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sym typeface="Helvetic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4767263"/>
            <a:ext cx="2895600" cy="273844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60"/>
            <a:endParaRPr lang="en-US">
              <a:solidFill>
                <a:prstClr val="black">
                  <a:tint val="75000"/>
                </a:prstClr>
              </a:solidFill>
              <a:latin typeface="Calibri"/>
              <a:sym typeface="Helvetic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60"/>
            <a:fld id="{2AF45B72-9FD6-654E-B449-30FF9B4AE6E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sym typeface="Helvetica"/>
              </a:rPr>
              <a:pPr defTabSz="457160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857355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ctr" defTabSz="45716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70" indent="-342870" algn="l" defTabSz="45716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85" indent="-285725" algn="l" defTabSz="45716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00" indent="-228580" algn="l" defTabSz="45716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60" indent="-228580" algn="l" defTabSz="45716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20" indent="-228580" algn="l" defTabSz="45716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80" indent="-228580" algn="l" defTabSz="45716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40" indent="-228580" algn="l" defTabSz="45716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00" indent="-228580" algn="l" defTabSz="45716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60" indent="-228580" algn="l" defTabSz="45716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0" algn="l" defTabSz="4571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20" algn="l" defTabSz="4571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80" algn="l" defTabSz="4571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40" algn="l" defTabSz="4571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00" algn="l" defTabSz="4571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60" algn="l" defTabSz="4571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20" algn="l" defTabSz="4571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80" algn="l" defTabSz="4571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T-sample3-logofill.sh_Interior Slide-White.png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060" y="-9144"/>
            <a:ext cx="9152121" cy="5152644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4841177"/>
            <a:ext cx="2438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>
                <a:solidFill>
                  <a:schemeClr val="bg1"/>
                </a:solidFill>
                <a:latin typeface="Franklin Gothic Book"/>
                <a:cs typeface="Franklin Gothic Book"/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Confidential &amp; Proprietary, © 2015</a:t>
            </a:r>
            <a:endParaRPr lang="en-US" dirty="0" smtClean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841177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  <a:latin typeface="Franklin Gothic Book"/>
                <a:cs typeface="Franklin Gothic Book"/>
              </a:defRPr>
            </a:lvl1pPr>
          </a:lstStyle>
          <a:p>
            <a:fld id="{D58E7181-D54A-9E4A-9F34-8D5AEC9A5859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55579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  <p:sldLayoutId id="2147483726" r:id="rId14"/>
    <p:sldLayoutId id="2147483727" r:id="rId15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4572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Franklin Gothic Book"/>
          <a:ea typeface="+mj-ea"/>
          <a:cs typeface="Franklin Gothic Book"/>
        </a:defRPr>
      </a:lvl1pPr>
    </p:titleStyle>
    <p:bodyStyle>
      <a:lvl1pPr marL="342900" indent="-342900" algn="l" defTabSz="457200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/>
        <a:buChar char="•"/>
        <a:defRPr sz="2400" kern="1200">
          <a:solidFill>
            <a:schemeClr val="tx1"/>
          </a:solidFill>
          <a:latin typeface="Franklin Gothic Book"/>
          <a:ea typeface="+mn-ea"/>
          <a:cs typeface="Franklin Gothic Book"/>
        </a:defRPr>
      </a:lvl1pPr>
      <a:lvl2pPr marL="800100" indent="-342900" algn="l" defTabSz="457200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Clr>
          <a:srgbClr val="D1D3D4"/>
        </a:buClr>
        <a:buFont typeface="Arial"/>
        <a:buChar char="•"/>
        <a:defRPr sz="2000" kern="1200">
          <a:solidFill>
            <a:schemeClr val="tx1"/>
          </a:solidFill>
          <a:latin typeface="Franklin Gothic Book"/>
          <a:ea typeface="+mn-ea"/>
          <a:cs typeface="Franklin Gothic Book"/>
        </a:defRPr>
      </a:lvl2pPr>
      <a:lvl3pPr marL="1200150" indent="-285750" algn="l" defTabSz="457200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Clr>
          <a:srgbClr val="D1D3D4"/>
        </a:buClr>
        <a:buFont typeface="Arial"/>
        <a:buChar char="•"/>
        <a:defRPr sz="1800" kern="1200">
          <a:solidFill>
            <a:schemeClr val="tx1"/>
          </a:solidFill>
          <a:latin typeface="Franklin Gothic Book"/>
          <a:ea typeface="+mn-ea"/>
          <a:cs typeface="Franklin Gothic Book"/>
        </a:defRPr>
      </a:lvl3pPr>
      <a:lvl4pPr marL="1657350" indent="-28575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Franklin Gothic Book"/>
          <a:ea typeface="+mn-ea"/>
          <a:cs typeface="Franklin Gothic Book"/>
        </a:defRPr>
      </a:lvl4pPr>
      <a:lvl5pPr marL="2114550" indent="-28575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Franklin Gothic Book"/>
          <a:ea typeface="+mn-ea"/>
          <a:cs typeface="Franklin Gothic Book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T-sample3-logofill.sh_Interior Slide-White.png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060" y="-9144"/>
            <a:ext cx="9152121" cy="5152644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4841177"/>
            <a:ext cx="2438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>
                <a:solidFill>
                  <a:schemeClr val="bg1"/>
                </a:solidFill>
                <a:latin typeface="Franklin Gothic Book"/>
                <a:cs typeface="Franklin Gothic Book"/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Confidential &amp; Proprietary, © 2015</a:t>
            </a:r>
            <a:endParaRPr lang="en-US" dirty="0" smtClean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841177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  <a:latin typeface="Franklin Gothic Book"/>
                <a:cs typeface="Franklin Gothic Book"/>
              </a:defRPr>
            </a:lvl1pPr>
          </a:lstStyle>
          <a:p>
            <a:fld id="{D58E7181-D54A-9E4A-9F34-8D5AEC9A5859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18514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4572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Franklin Gothic Book"/>
          <a:ea typeface="+mj-ea"/>
          <a:cs typeface="Franklin Gothic Book"/>
        </a:defRPr>
      </a:lvl1pPr>
    </p:titleStyle>
    <p:bodyStyle>
      <a:lvl1pPr marL="342900" indent="-342900" algn="l" defTabSz="457200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/>
        <a:buChar char="•"/>
        <a:defRPr sz="2400" kern="1200">
          <a:solidFill>
            <a:schemeClr val="tx1"/>
          </a:solidFill>
          <a:latin typeface="Franklin Gothic Book"/>
          <a:ea typeface="+mn-ea"/>
          <a:cs typeface="Franklin Gothic Book"/>
        </a:defRPr>
      </a:lvl1pPr>
      <a:lvl2pPr marL="800100" indent="-342900" algn="l" defTabSz="457200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Clr>
          <a:srgbClr val="D1D3D4"/>
        </a:buClr>
        <a:buFont typeface="Arial"/>
        <a:buChar char="•"/>
        <a:defRPr sz="2000" kern="1200">
          <a:solidFill>
            <a:schemeClr val="tx1"/>
          </a:solidFill>
          <a:latin typeface="Franklin Gothic Book"/>
          <a:ea typeface="+mn-ea"/>
          <a:cs typeface="Franklin Gothic Book"/>
        </a:defRPr>
      </a:lvl2pPr>
      <a:lvl3pPr marL="1200150" indent="-285750" algn="l" defTabSz="457200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Clr>
          <a:srgbClr val="D1D3D4"/>
        </a:buClr>
        <a:buFont typeface="Arial"/>
        <a:buChar char="•"/>
        <a:defRPr sz="1800" kern="1200">
          <a:solidFill>
            <a:schemeClr val="tx1"/>
          </a:solidFill>
          <a:latin typeface="Franklin Gothic Book"/>
          <a:ea typeface="+mn-ea"/>
          <a:cs typeface="Franklin Gothic Book"/>
        </a:defRPr>
      </a:lvl3pPr>
      <a:lvl4pPr marL="1657350" indent="-28575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Franklin Gothic Book"/>
          <a:ea typeface="+mn-ea"/>
          <a:cs typeface="Franklin Gothic Book"/>
        </a:defRPr>
      </a:lvl4pPr>
      <a:lvl5pPr marL="2114550" indent="-28575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Franklin Gothic Book"/>
          <a:ea typeface="+mn-ea"/>
          <a:cs typeface="Franklin Gothic Book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T-sample3-logofill.sh_Interior Slide-White.png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060" y="-9144"/>
            <a:ext cx="9152121" cy="5152644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4841177"/>
            <a:ext cx="2438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>
                <a:solidFill>
                  <a:schemeClr val="bg1"/>
                </a:solidFill>
                <a:latin typeface="Franklin Gothic Book"/>
                <a:cs typeface="Franklin Gothic Book"/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Confidential &amp; Proprietary, © 2015</a:t>
            </a:r>
            <a:endParaRPr lang="en-US" dirty="0" smtClean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841177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  <a:latin typeface="Franklin Gothic Book"/>
                <a:cs typeface="Franklin Gothic Book"/>
              </a:defRPr>
            </a:lvl1pPr>
          </a:lstStyle>
          <a:p>
            <a:fld id="{D58E7181-D54A-9E4A-9F34-8D5AEC9A5859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30876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4572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Franklin Gothic Book"/>
          <a:ea typeface="+mj-ea"/>
          <a:cs typeface="Franklin Gothic Book"/>
        </a:defRPr>
      </a:lvl1pPr>
    </p:titleStyle>
    <p:bodyStyle>
      <a:lvl1pPr marL="342900" indent="-342900" algn="l" defTabSz="457200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/>
        <a:buChar char="•"/>
        <a:defRPr sz="2400" kern="1200">
          <a:solidFill>
            <a:schemeClr val="tx1"/>
          </a:solidFill>
          <a:latin typeface="Franklin Gothic Book"/>
          <a:ea typeface="+mn-ea"/>
          <a:cs typeface="Franklin Gothic Book"/>
        </a:defRPr>
      </a:lvl1pPr>
      <a:lvl2pPr marL="800100" indent="-342900" algn="l" defTabSz="457200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Clr>
          <a:srgbClr val="D1D3D4"/>
        </a:buClr>
        <a:buFont typeface="Arial"/>
        <a:buChar char="•"/>
        <a:defRPr sz="2000" kern="1200">
          <a:solidFill>
            <a:schemeClr val="tx1"/>
          </a:solidFill>
          <a:latin typeface="Franklin Gothic Book"/>
          <a:ea typeface="+mn-ea"/>
          <a:cs typeface="Franklin Gothic Book"/>
        </a:defRPr>
      </a:lvl2pPr>
      <a:lvl3pPr marL="1200150" indent="-285750" algn="l" defTabSz="457200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Clr>
          <a:srgbClr val="D1D3D4"/>
        </a:buClr>
        <a:buFont typeface="Arial"/>
        <a:buChar char="•"/>
        <a:defRPr sz="1800" kern="1200">
          <a:solidFill>
            <a:schemeClr val="tx1"/>
          </a:solidFill>
          <a:latin typeface="Franklin Gothic Book"/>
          <a:ea typeface="+mn-ea"/>
          <a:cs typeface="Franklin Gothic Book"/>
        </a:defRPr>
      </a:lvl3pPr>
      <a:lvl4pPr marL="1657350" indent="-28575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Franklin Gothic Book"/>
          <a:ea typeface="+mn-ea"/>
          <a:cs typeface="Franklin Gothic Book"/>
        </a:defRPr>
      </a:lvl4pPr>
      <a:lvl5pPr marL="2114550" indent="-28575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Franklin Gothic Book"/>
          <a:ea typeface="+mn-ea"/>
          <a:cs typeface="Franklin Gothic Book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32" tIns="45716" rIns="91432" bIns="4571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32" tIns="45716" rIns="91432" bIns="4571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60"/>
            <a:fld id="{B65E6221-601D-744B-B6A0-5FE378F8C5A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sym typeface="Helvetica"/>
              </a:rPr>
              <a:pPr defTabSz="457160"/>
              <a:t>10/22/2015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sym typeface="Helvetic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4767263"/>
            <a:ext cx="2895600" cy="273844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60"/>
            <a:endParaRPr lang="en-US">
              <a:solidFill>
                <a:prstClr val="black">
                  <a:tint val="75000"/>
                </a:prstClr>
              </a:solidFill>
              <a:latin typeface="Calibri"/>
              <a:sym typeface="Helvetic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60"/>
            <a:fld id="{2AF45B72-9FD6-654E-B449-30FF9B4AE6E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sym typeface="Helvetica"/>
              </a:rPr>
              <a:pPr defTabSz="457160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121847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</p:sldLayoutIdLst>
  <p:txStyles>
    <p:titleStyle>
      <a:lvl1pPr algn="ctr" defTabSz="45716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70" indent="-342870" algn="l" defTabSz="45716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85" indent="-285725" algn="l" defTabSz="45716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00" indent="-228580" algn="l" defTabSz="45716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60" indent="-228580" algn="l" defTabSz="45716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20" indent="-228580" algn="l" defTabSz="45716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80" indent="-228580" algn="l" defTabSz="45716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40" indent="-228580" algn="l" defTabSz="45716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00" indent="-228580" algn="l" defTabSz="45716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60" indent="-228580" algn="l" defTabSz="45716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0" algn="l" defTabSz="4571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20" algn="l" defTabSz="4571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80" algn="l" defTabSz="4571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40" algn="l" defTabSz="4571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00" algn="l" defTabSz="4571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60" algn="l" defTabSz="4571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20" algn="l" defTabSz="4571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80" algn="l" defTabSz="4571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6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microsoft.com/office/2007/relationships/hdphoto" Target="../media/hdphoto1.wdp"/><Relationship Id="rId7" Type="http://schemas.microsoft.com/office/2007/relationships/hdphoto" Target="../media/hdphoto4.wdp"/><Relationship Id="rId12" Type="http://schemas.microsoft.com/office/2007/relationships/hdphoto" Target="../media/hdphoto9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23.png"/><Relationship Id="rId11" Type="http://schemas.microsoft.com/office/2007/relationships/hdphoto" Target="../media/hdphoto8.wdp"/><Relationship Id="rId5" Type="http://schemas.microsoft.com/office/2007/relationships/hdphoto" Target="../media/hdphoto3.wdp"/><Relationship Id="rId10" Type="http://schemas.microsoft.com/office/2007/relationships/hdphoto" Target="../media/hdphoto7.wdp"/><Relationship Id="rId4" Type="http://schemas.microsoft.com/office/2007/relationships/hdphoto" Target="../media/hdphoto2.wdp"/><Relationship Id="rId9" Type="http://schemas.microsoft.com/office/2007/relationships/hdphoto" Target="../media/hdphoto6.wdp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microsoft.com/office/2007/relationships/hdphoto" Target="../media/hdphoto10.wdp"/><Relationship Id="rId7" Type="http://schemas.microsoft.com/office/2007/relationships/hdphoto" Target="../media/hdphoto11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23.png"/><Relationship Id="rId5" Type="http://schemas.microsoft.com/office/2007/relationships/hdphoto" Target="../media/hdphoto2.wdp"/><Relationship Id="rId4" Type="http://schemas.microsoft.com/office/2007/relationships/hdphoto" Target="../media/hdphoto3.wdp"/><Relationship Id="rId9" Type="http://schemas.microsoft.com/office/2007/relationships/hdphoto" Target="../media/hdphoto4.wdp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microsoft.com/office/2007/relationships/hdphoto" Target="../media/hdphoto2.wdp"/><Relationship Id="rId7" Type="http://schemas.microsoft.com/office/2007/relationships/hdphoto" Target="../media/hdphoto11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7.xml"/><Relationship Id="rId6" Type="http://schemas.microsoft.com/office/2007/relationships/hdphoto" Target="../media/hdphoto5.wdp"/><Relationship Id="rId5" Type="http://schemas.openxmlformats.org/officeDocument/2006/relationships/image" Target="../media/image23.png"/><Relationship Id="rId4" Type="http://schemas.microsoft.com/office/2007/relationships/hdphoto" Target="../media/hdphoto3.wdp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microsoft.com/office/2007/relationships/hdphoto" Target="../media/hdphoto3.wdp"/><Relationship Id="rId7" Type="http://schemas.microsoft.com/office/2007/relationships/hdphoto" Target="../media/hdphoto11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7.xml"/><Relationship Id="rId6" Type="http://schemas.microsoft.com/office/2007/relationships/hdphoto" Target="../media/hdphoto12.wdp"/><Relationship Id="rId11" Type="http://schemas.microsoft.com/office/2007/relationships/hdphoto" Target="../media/hdphoto4.wdp"/><Relationship Id="rId5" Type="http://schemas.openxmlformats.org/officeDocument/2006/relationships/image" Target="../media/image23.png"/><Relationship Id="rId10" Type="http://schemas.microsoft.com/office/2007/relationships/hdphoto" Target="../media/hdphoto9.wdp"/><Relationship Id="rId4" Type="http://schemas.microsoft.com/office/2007/relationships/hdphoto" Target="../media/hdphoto2.wdp"/><Relationship Id="rId9" Type="http://schemas.microsoft.com/office/2007/relationships/hdphoto" Target="../media/hdphoto13.wdp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microsoft.com/office/2007/relationships/hdphoto" Target="../media/hdphoto14.wdp"/><Relationship Id="rId7" Type="http://schemas.microsoft.com/office/2007/relationships/hdphoto" Target="../media/hdphoto11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7.xml"/><Relationship Id="rId6" Type="http://schemas.microsoft.com/office/2007/relationships/hdphoto" Target="../media/hdphoto5.wdp"/><Relationship Id="rId5" Type="http://schemas.openxmlformats.org/officeDocument/2006/relationships/image" Target="../media/image23.png"/><Relationship Id="rId4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11.wdp"/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23.png"/><Relationship Id="rId5" Type="http://schemas.microsoft.com/office/2007/relationships/hdphoto" Target="../media/hdphoto1.wdp"/><Relationship Id="rId10" Type="http://schemas.microsoft.com/office/2007/relationships/hdphoto" Target="../media/hdphoto16.wdp"/><Relationship Id="rId4" Type="http://schemas.microsoft.com/office/2007/relationships/hdphoto" Target="../media/hdphoto15.wdp"/><Relationship Id="rId9" Type="http://schemas.microsoft.com/office/2007/relationships/hdphoto" Target="../media/hdphoto5.wdp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7.xml"/><Relationship Id="rId4" Type="http://schemas.microsoft.com/office/2007/relationships/hdphoto" Target="../media/hdphoto17.wdp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7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8.wd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39.png"/><Relationship Id="rId4" Type="http://schemas.openxmlformats.org/officeDocument/2006/relationships/image" Target="../media/image38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13" Type="http://schemas.openxmlformats.org/officeDocument/2006/relationships/image" Target="../media/image51.png"/><Relationship Id="rId18" Type="http://schemas.openxmlformats.org/officeDocument/2006/relationships/image" Target="../media/image5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12" Type="http://schemas.openxmlformats.org/officeDocument/2006/relationships/image" Target="../media/image50.png"/><Relationship Id="rId17" Type="http://schemas.openxmlformats.org/officeDocument/2006/relationships/image" Target="../media/image55.png"/><Relationship Id="rId2" Type="http://schemas.openxmlformats.org/officeDocument/2006/relationships/image" Target="../media/image40.png"/><Relationship Id="rId16" Type="http://schemas.openxmlformats.org/officeDocument/2006/relationships/image" Target="../media/image54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5" Type="http://schemas.openxmlformats.org/officeDocument/2006/relationships/image" Target="../media/image43.png"/><Relationship Id="rId15" Type="http://schemas.openxmlformats.org/officeDocument/2006/relationships/image" Target="../media/image53.png"/><Relationship Id="rId10" Type="http://schemas.openxmlformats.org/officeDocument/2006/relationships/image" Target="../media/image48.png"/><Relationship Id="rId19" Type="http://schemas.openxmlformats.org/officeDocument/2006/relationships/image" Target="../media/image57.png"/><Relationship Id="rId4" Type="http://schemas.openxmlformats.org/officeDocument/2006/relationships/image" Target="../media/image42.png"/><Relationship Id="rId9" Type="http://schemas.openxmlformats.org/officeDocument/2006/relationships/image" Target="../media/image47.jpeg"/><Relationship Id="rId14" Type="http://schemas.openxmlformats.org/officeDocument/2006/relationships/image" Target="../media/image5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59.png"/><Relationship Id="rId7" Type="http://schemas.openxmlformats.org/officeDocument/2006/relationships/image" Target="../media/image63.jpe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62.jpe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2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2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9.wdp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1.xml"/><Relationship Id="rId4" Type="http://schemas.microsoft.com/office/2007/relationships/hdphoto" Target="../media/hdphoto20.wdp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57.xml"/><Relationship Id="rId5" Type="http://schemas.microsoft.com/office/2007/relationships/hdphoto" Target="../media/hdphoto21.wdp"/><Relationship Id="rId4" Type="http://schemas.openxmlformats.org/officeDocument/2006/relationships/image" Target="../media/image7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623" y="2201272"/>
            <a:ext cx="7559599" cy="666849"/>
          </a:xfrm>
        </p:spPr>
        <p:txBody>
          <a:bodyPr/>
          <a:lstStyle/>
          <a:p>
            <a:r>
              <a:rPr lang="en-US" sz="3200" dirty="0" smtClean="0">
                <a:solidFill>
                  <a:schemeClr val="tx1"/>
                </a:solidFill>
              </a:rPr>
              <a:t>The holding company disruptors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41202" y="3197348"/>
            <a:ext cx="2452438" cy="1970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146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" y="4553361"/>
            <a:ext cx="9144000" cy="5901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 smtClean="0">
              <a:solidFill>
                <a:prstClr val="white"/>
              </a:solidFill>
              <a:latin typeface="Franklin Gothic Book"/>
              <a:cs typeface="Franklin Gothic Book"/>
            </a:endParaRPr>
          </a:p>
        </p:txBody>
      </p:sp>
      <p:pic>
        <p:nvPicPr>
          <p:cNvPr id="16" name="Picture 15" descr="bean.jpg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4835188" y="3319689"/>
            <a:ext cx="1048534" cy="701911"/>
          </a:xfrm>
          <a:prstGeom prst="rect">
            <a:avLst/>
          </a:prstGeom>
        </p:spPr>
      </p:pic>
      <p:pic>
        <p:nvPicPr>
          <p:cNvPr id="17" name="Picture 16" descr="bean.jpg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4225587" y="3539158"/>
            <a:ext cx="1048534" cy="701911"/>
          </a:xfrm>
          <a:prstGeom prst="rect">
            <a:avLst/>
          </a:prstGeom>
        </p:spPr>
      </p:pic>
      <p:pic>
        <p:nvPicPr>
          <p:cNvPr id="18" name="Picture 17" descr="bean.jpg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470808" y="3278963"/>
            <a:ext cx="1048534" cy="701911"/>
          </a:xfrm>
          <a:prstGeom prst="rect">
            <a:avLst/>
          </a:prstGeom>
        </p:spPr>
      </p:pic>
      <p:pic>
        <p:nvPicPr>
          <p:cNvPr id="21" name="Picture 20" descr="bean.jpg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3103769" y="3386757"/>
            <a:ext cx="1048534" cy="701911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402608" y="717161"/>
            <a:ext cx="8114005" cy="3956881"/>
            <a:chOff x="933950" y="856141"/>
            <a:chExt cx="6846505" cy="3338771"/>
          </a:xfrm>
        </p:grpSpPr>
        <p:pic>
          <p:nvPicPr>
            <p:cNvPr id="13" name="Picture 12" descr="bean.jpg"/>
            <p:cNvPicPr>
              <a:picLocks noChangeAspect="1"/>
            </p:cNvPicPr>
            <p:nvPr/>
          </p:nvPicPr>
          <p:blipFill>
            <a:blip r:embed="rId6" cstate="email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5537099" y="3014891"/>
              <a:ext cx="1048534" cy="701911"/>
            </a:xfrm>
            <a:prstGeom prst="rect">
              <a:avLst/>
            </a:prstGeom>
          </p:spPr>
        </p:pic>
        <p:pic>
          <p:nvPicPr>
            <p:cNvPr id="14" name="Picture 13" descr="bean.jpg"/>
            <p:cNvPicPr>
              <a:picLocks noChangeAspect="1"/>
            </p:cNvPicPr>
            <p:nvPr/>
          </p:nvPicPr>
          <p:blipFill>
            <a:blip r:embed="rId6" cstate="email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3676076" y="3100590"/>
              <a:ext cx="1048534" cy="701911"/>
            </a:xfrm>
            <a:prstGeom prst="rect">
              <a:avLst/>
            </a:prstGeom>
          </p:spPr>
        </p:pic>
        <p:pic>
          <p:nvPicPr>
            <p:cNvPr id="15" name="Picture 14" descr="bean.jpg"/>
            <p:cNvPicPr>
              <a:picLocks noChangeAspect="1"/>
            </p:cNvPicPr>
            <p:nvPr/>
          </p:nvPicPr>
          <p:blipFill>
            <a:blip r:embed="rId6" cstate="email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5643887" y="1966356"/>
              <a:ext cx="1048534" cy="701911"/>
            </a:xfrm>
            <a:prstGeom prst="rect">
              <a:avLst/>
            </a:prstGeom>
          </p:spPr>
        </p:pic>
        <p:pic>
          <p:nvPicPr>
            <p:cNvPr id="19" name="Picture 18" descr="bean.jpg"/>
            <p:cNvPicPr>
              <a:picLocks noChangeAspect="1"/>
            </p:cNvPicPr>
            <p:nvPr/>
          </p:nvPicPr>
          <p:blipFill>
            <a:blip r:embed="rId6" cstate="email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2013610" y="3114510"/>
              <a:ext cx="1048534" cy="701911"/>
            </a:xfrm>
            <a:prstGeom prst="rect">
              <a:avLst/>
            </a:prstGeom>
          </p:spPr>
        </p:pic>
        <p:pic>
          <p:nvPicPr>
            <p:cNvPr id="20" name="Picture 19" descr="bean.jpg"/>
            <p:cNvPicPr>
              <a:picLocks noChangeAspect="1"/>
            </p:cNvPicPr>
            <p:nvPr/>
          </p:nvPicPr>
          <p:blipFill>
            <a:blip r:embed="rId6" cstate="email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5388588" y="2465476"/>
              <a:ext cx="1048534" cy="701911"/>
            </a:xfrm>
            <a:prstGeom prst="rect">
              <a:avLst/>
            </a:prstGeom>
          </p:spPr>
        </p:pic>
        <p:pic>
          <p:nvPicPr>
            <p:cNvPr id="22" name="Picture 21" descr="bean.jpg"/>
            <p:cNvPicPr>
              <a:picLocks noChangeAspect="1"/>
            </p:cNvPicPr>
            <p:nvPr/>
          </p:nvPicPr>
          <p:blipFill>
            <a:blip r:embed="rId6" cstate="email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6905233" y="1816764"/>
              <a:ext cx="1048534" cy="701911"/>
            </a:xfrm>
            <a:prstGeom prst="rect">
              <a:avLst/>
            </a:prstGeom>
          </p:spPr>
        </p:pic>
        <p:pic>
          <p:nvPicPr>
            <p:cNvPr id="23" name="Picture 22" descr="bean.jpg"/>
            <p:cNvPicPr>
              <a:picLocks noChangeAspect="1"/>
            </p:cNvPicPr>
            <p:nvPr/>
          </p:nvPicPr>
          <p:blipFill>
            <a:blip r:embed="rId6" cstate="email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4296081" y="2611522"/>
              <a:ext cx="1048534" cy="701911"/>
            </a:xfrm>
            <a:prstGeom prst="rect">
              <a:avLst/>
            </a:prstGeom>
          </p:spPr>
        </p:pic>
        <p:pic>
          <p:nvPicPr>
            <p:cNvPr id="24" name="Picture 23" descr="bean.jpg"/>
            <p:cNvPicPr>
              <a:picLocks noChangeAspect="1"/>
            </p:cNvPicPr>
            <p:nvPr/>
          </p:nvPicPr>
          <p:blipFill>
            <a:blip r:embed="rId6" cstate="email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2119851" y="2185825"/>
              <a:ext cx="1048534" cy="701911"/>
            </a:xfrm>
            <a:prstGeom prst="rect">
              <a:avLst/>
            </a:prstGeom>
          </p:spPr>
        </p:pic>
        <p:pic>
          <p:nvPicPr>
            <p:cNvPr id="25" name="Picture 24" descr="bean.jpg"/>
            <p:cNvPicPr>
              <a:picLocks noChangeAspect="1"/>
            </p:cNvPicPr>
            <p:nvPr/>
          </p:nvPicPr>
          <p:blipFill>
            <a:blip r:embed="rId6" cstate="email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2715519" y="1553720"/>
              <a:ext cx="1048534" cy="701911"/>
            </a:xfrm>
            <a:prstGeom prst="rect">
              <a:avLst/>
            </a:prstGeom>
          </p:spPr>
        </p:pic>
        <p:pic>
          <p:nvPicPr>
            <p:cNvPr id="26" name="Picture 25" descr="bean.jpg"/>
            <p:cNvPicPr>
              <a:picLocks noChangeAspect="1"/>
            </p:cNvPicPr>
            <p:nvPr/>
          </p:nvPicPr>
          <p:blipFill>
            <a:blip r:embed="rId6" cstate="email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1417942" y="1897214"/>
              <a:ext cx="1048534" cy="701911"/>
            </a:xfrm>
            <a:prstGeom prst="rect">
              <a:avLst/>
            </a:prstGeom>
          </p:spPr>
        </p:pic>
        <p:pic>
          <p:nvPicPr>
            <p:cNvPr id="27" name="Picture 26" descr="bean.jpg"/>
            <p:cNvPicPr>
              <a:picLocks noChangeAspect="1"/>
            </p:cNvPicPr>
            <p:nvPr/>
          </p:nvPicPr>
          <p:blipFill>
            <a:blip r:embed="rId6" cstate="email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2119853" y="1661558"/>
              <a:ext cx="1048534" cy="701911"/>
            </a:xfrm>
            <a:prstGeom prst="rect">
              <a:avLst/>
            </a:prstGeom>
          </p:spPr>
        </p:pic>
        <p:pic>
          <p:nvPicPr>
            <p:cNvPr id="28" name="Picture 27" descr="bean.jpg"/>
            <p:cNvPicPr>
              <a:picLocks noChangeAspect="1"/>
            </p:cNvPicPr>
            <p:nvPr/>
          </p:nvPicPr>
          <p:blipFill>
            <a:blip r:embed="rId6" cstate="email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3523675" y="2185824"/>
              <a:ext cx="1048534" cy="701911"/>
            </a:xfrm>
            <a:prstGeom prst="rect">
              <a:avLst/>
            </a:prstGeom>
          </p:spPr>
        </p:pic>
        <p:pic>
          <p:nvPicPr>
            <p:cNvPr id="29" name="Picture 28" descr="bean.jpg"/>
            <p:cNvPicPr>
              <a:picLocks noChangeAspect="1"/>
            </p:cNvPicPr>
            <p:nvPr/>
          </p:nvPicPr>
          <p:blipFill>
            <a:blip r:embed="rId6" cstate="email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4377987" y="1222621"/>
              <a:ext cx="1048534" cy="701911"/>
            </a:xfrm>
            <a:prstGeom prst="rect">
              <a:avLst/>
            </a:prstGeom>
          </p:spPr>
        </p:pic>
        <p:pic>
          <p:nvPicPr>
            <p:cNvPr id="30" name="Picture 29" descr="bean.jpg"/>
            <p:cNvPicPr>
              <a:picLocks noChangeAspect="1"/>
            </p:cNvPicPr>
            <p:nvPr/>
          </p:nvPicPr>
          <p:blipFill>
            <a:blip r:embed="rId6" cstate="email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3325120" y="2684732"/>
              <a:ext cx="1048534" cy="701911"/>
            </a:xfrm>
            <a:prstGeom prst="rect">
              <a:avLst/>
            </a:prstGeom>
          </p:spPr>
        </p:pic>
        <p:pic>
          <p:nvPicPr>
            <p:cNvPr id="31" name="Picture 30" descr="bean.jpg"/>
            <p:cNvPicPr>
              <a:picLocks noChangeAspect="1"/>
            </p:cNvPicPr>
            <p:nvPr/>
          </p:nvPicPr>
          <p:blipFill>
            <a:blip r:embed="rId6" cstate="email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2715520" y="2271155"/>
              <a:ext cx="1048534" cy="701911"/>
            </a:xfrm>
            <a:prstGeom prst="rect">
              <a:avLst/>
            </a:prstGeom>
          </p:spPr>
        </p:pic>
        <p:pic>
          <p:nvPicPr>
            <p:cNvPr id="32" name="Picture 31" descr="bean.jpg"/>
            <p:cNvPicPr>
              <a:picLocks noChangeAspect="1"/>
            </p:cNvPicPr>
            <p:nvPr/>
          </p:nvPicPr>
          <p:blipFill>
            <a:blip r:embed="rId6" cstate="email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4179431" y="1881023"/>
              <a:ext cx="1048534" cy="701911"/>
            </a:xfrm>
            <a:prstGeom prst="rect">
              <a:avLst/>
            </a:prstGeom>
          </p:spPr>
        </p:pic>
        <p:pic>
          <p:nvPicPr>
            <p:cNvPr id="33" name="Picture 32" descr="bean.jpg"/>
            <p:cNvPicPr>
              <a:picLocks noChangeAspect="1"/>
            </p:cNvPicPr>
            <p:nvPr/>
          </p:nvPicPr>
          <p:blipFill>
            <a:blip r:embed="rId6" cstate="email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4835187" y="2423556"/>
              <a:ext cx="1048534" cy="701911"/>
            </a:xfrm>
            <a:prstGeom prst="rect">
              <a:avLst/>
            </a:prstGeom>
          </p:spPr>
        </p:pic>
        <p:pic>
          <p:nvPicPr>
            <p:cNvPr id="34" name="Picture 33" descr="bean.jpg"/>
            <p:cNvPicPr>
              <a:picLocks noChangeAspect="1"/>
            </p:cNvPicPr>
            <p:nvPr/>
          </p:nvPicPr>
          <p:blipFill>
            <a:blip r:embed="rId6" cstate="email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4881343" y="1813955"/>
              <a:ext cx="1048534" cy="701911"/>
            </a:xfrm>
            <a:prstGeom prst="rect">
              <a:avLst/>
            </a:prstGeom>
          </p:spPr>
        </p:pic>
        <p:pic>
          <p:nvPicPr>
            <p:cNvPr id="35" name="Picture 34" descr="bean.jpg"/>
            <p:cNvPicPr>
              <a:picLocks noChangeAspect="1"/>
            </p:cNvPicPr>
            <p:nvPr/>
          </p:nvPicPr>
          <p:blipFill>
            <a:blip r:embed="rId6" cstate="email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5938099" y="1204356"/>
              <a:ext cx="1048534" cy="701911"/>
            </a:xfrm>
            <a:prstGeom prst="rect">
              <a:avLst/>
            </a:prstGeom>
          </p:spPr>
        </p:pic>
        <p:pic>
          <p:nvPicPr>
            <p:cNvPr id="36" name="Picture 35" descr="bean.jpg"/>
            <p:cNvPicPr>
              <a:picLocks noChangeAspect="1"/>
            </p:cNvPicPr>
            <p:nvPr/>
          </p:nvPicPr>
          <p:blipFill>
            <a:blip r:embed="rId6" cstate="email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6090499" y="1899288"/>
              <a:ext cx="1048534" cy="701911"/>
            </a:xfrm>
            <a:prstGeom prst="rect">
              <a:avLst/>
            </a:prstGeom>
          </p:spPr>
        </p:pic>
        <p:pic>
          <p:nvPicPr>
            <p:cNvPr id="37" name="Picture 36" descr="bean.jpg"/>
            <p:cNvPicPr>
              <a:picLocks noChangeAspect="1"/>
            </p:cNvPicPr>
            <p:nvPr/>
          </p:nvPicPr>
          <p:blipFill>
            <a:blip r:embed="rId6" cstate="email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3417431" y="1465372"/>
              <a:ext cx="1048534" cy="701911"/>
            </a:xfrm>
            <a:prstGeom prst="rect">
              <a:avLst/>
            </a:prstGeom>
          </p:spPr>
        </p:pic>
        <p:pic>
          <p:nvPicPr>
            <p:cNvPr id="38" name="Picture 37" descr="bean.jpg"/>
            <p:cNvPicPr>
              <a:picLocks noChangeAspect="1"/>
            </p:cNvPicPr>
            <p:nvPr/>
          </p:nvPicPr>
          <p:blipFill>
            <a:blip r:embed="rId6" cstate="email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6239011" y="2710090"/>
              <a:ext cx="1048534" cy="701911"/>
            </a:xfrm>
            <a:prstGeom prst="rect">
              <a:avLst/>
            </a:prstGeom>
          </p:spPr>
        </p:pic>
        <p:pic>
          <p:nvPicPr>
            <p:cNvPr id="39" name="Picture 38" descr="bean.jpg"/>
            <p:cNvPicPr>
              <a:picLocks noChangeAspect="1"/>
            </p:cNvPicPr>
            <p:nvPr/>
          </p:nvPicPr>
          <p:blipFill>
            <a:blip r:embed="rId6" cstate="email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5913599" y="2342432"/>
              <a:ext cx="1048534" cy="701911"/>
            </a:xfrm>
            <a:prstGeom prst="rect">
              <a:avLst/>
            </a:prstGeom>
          </p:spPr>
        </p:pic>
        <p:pic>
          <p:nvPicPr>
            <p:cNvPr id="40" name="Picture 39" descr="bean.jpg"/>
            <p:cNvPicPr>
              <a:picLocks noChangeAspect="1"/>
            </p:cNvPicPr>
            <p:nvPr/>
          </p:nvPicPr>
          <p:blipFill>
            <a:blip r:embed="rId6" cstate="email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5037632" y="3319689"/>
              <a:ext cx="1048534" cy="701911"/>
            </a:xfrm>
            <a:prstGeom prst="rect">
              <a:avLst/>
            </a:prstGeom>
          </p:spPr>
        </p:pic>
        <p:pic>
          <p:nvPicPr>
            <p:cNvPr id="41" name="Picture 40" descr="bean.jpg"/>
            <p:cNvPicPr>
              <a:picLocks noChangeAspect="1"/>
            </p:cNvPicPr>
            <p:nvPr/>
          </p:nvPicPr>
          <p:blipFill>
            <a:blip r:embed="rId6" cstate="email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1217839" y="2390816"/>
              <a:ext cx="1048534" cy="701911"/>
            </a:xfrm>
            <a:prstGeom prst="rect">
              <a:avLst/>
            </a:prstGeom>
          </p:spPr>
        </p:pic>
        <p:pic>
          <p:nvPicPr>
            <p:cNvPr id="42" name="Picture 41" descr="bean.jpg"/>
            <p:cNvPicPr>
              <a:picLocks noChangeAspect="1"/>
            </p:cNvPicPr>
            <p:nvPr/>
          </p:nvPicPr>
          <p:blipFill>
            <a:blip r:embed="rId6" cstate="email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6746255" y="2271154"/>
              <a:ext cx="1048534" cy="701911"/>
            </a:xfrm>
            <a:prstGeom prst="rect">
              <a:avLst/>
            </a:prstGeom>
          </p:spPr>
        </p:pic>
        <p:pic>
          <p:nvPicPr>
            <p:cNvPr id="43" name="Picture 42" descr="bean.jpg"/>
            <p:cNvPicPr>
              <a:picLocks noChangeAspect="1"/>
            </p:cNvPicPr>
            <p:nvPr/>
          </p:nvPicPr>
          <p:blipFill>
            <a:blip r:embed="rId6" cstate="email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6395298" y="1465372"/>
              <a:ext cx="1048534" cy="701911"/>
            </a:xfrm>
            <a:prstGeom prst="rect">
              <a:avLst/>
            </a:prstGeom>
          </p:spPr>
        </p:pic>
        <p:pic>
          <p:nvPicPr>
            <p:cNvPr id="44" name="Picture 43" descr="bean.jpg"/>
            <p:cNvPicPr>
              <a:picLocks noChangeAspect="1"/>
            </p:cNvPicPr>
            <p:nvPr/>
          </p:nvPicPr>
          <p:blipFill>
            <a:blip r:embed="rId6" cstate="email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1768894" y="2710089"/>
              <a:ext cx="1048534" cy="701911"/>
            </a:xfrm>
            <a:prstGeom prst="rect">
              <a:avLst/>
            </a:prstGeom>
          </p:spPr>
        </p:pic>
        <p:pic>
          <p:nvPicPr>
            <p:cNvPr id="45" name="Picture 44" descr="bean.jpg"/>
            <p:cNvPicPr>
              <a:picLocks noChangeAspect="1"/>
            </p:cNvPicPr>
            <p:nvPr/>
          </p:nvPicPr>
          <p:blipFill>
            <a:blip r:embed="rId6" cstate="email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3768388" y="1029452"/>
              <a:ext cx="1048534" cy="701911"/>
            </a:xfrm>
            <a:prstGeom prst="rect">
              <a:avLst/>
            </a:prstGeom>
          </p:spPr>
        </p:pic>
        <p:pic>
          <p:nvPicPr>
            <p:cNvPr id="46" name="Picture 45" descr="bean.jpg"/>
            <p:cNvPicPr>
              <a:picLocks noChangeAspect="1"/>
            </p:cNvPicPr>
            <p:nvPr/>
          </p:nvPicPr>
          <p:blipFill>
            <a:blip r:embed="rId6" cstate="email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5186142" y="1372946"/>
              <a:ext cx="1048534" cy="701911"/>
            </a:xfrm>
            <a:prstGeom prst="rect">
              <a:avLst/>
            </a:prstGeom>
          </p:spPr>
        </p:pic>
        <p:pic>
          <p:nvPicPr>
            <p:cNvPr id="47" name="Picture 46" descr="bean.jpg"/>
            <p:cNvPicPr>
              <a:picLocks noChangeAspect="1"/>
            </p:cNvPicPr>
            <p:nvPr/>
          </p:nvPicPr>
          <p:blipFill>
            <a:blip r:embed="rId6" cstate="email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760639" y="2684732"/>
              <a:ext cx="1048534" cy="701911"/>
            </a:xfrm>
            <a:prstGeom prst="rect">
              <a:avLst/>
            </a:prstGeom>
          </p:spPr>
        </p:pic>
        <p:pic>
          <p:nvPicPr>
            <p:cNvPr id="48" name="Picture 47" descr="bean.jpg"/>
            <p:cNvPicPr>
              <a:picLocks noChangeAspect="1"/>
            </p:cNvPicPr>
            <p:nvPr/>
          </p:nvPicPr>
          <p:blipFill>
            <a:blip r:embed="rId6" cstate="email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2860739" y="1071188"/>
              <a:ext cx="1048534" cy="701911"/>
            </a:xfrm>
            <a:prstGeom prst="rect">
              <a:avLst/>
            </a:prstGeom>
          </p:spPr>
        </p:pic>
        <p:pic>
          <p:nvPicPr>
            <p:cNvPr id="49" name="Picture 48" descr="bean.jpg"/>
            <p:cNvPicPr>
              <a:picLocks noChangeAspect="1"/>
            </p:cNvPicPr>
            <p:nvPr/>
          </p:nvPicPr>
          <p:blipFill>
            <a:blip r:embed="rId6" cstate="email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1217838" y="2945748"/>
              <a:ext cx="1048534" cy="701911"/>
            </a:xfrm>
            <a:prstGeom prst="rect">
              <a:avLst/>
            </a:prstGeom>
          </p:spPr>
        </p:pic>
        <p:pic>
          <p:nvPicPr>
            <p:cNvPr id="50" name="Picture 49" descr="bean.jpg"/>
            <p:cNvPicPr>
              <a:picLocks noChangeAspect="1"/>
            </p:cNvPicPr>
            <p:nvPr/>
          </p:nvPicPr>
          <p:blipFill>
            <a:blip r:embed="rId6" cstate="email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1111594" y="1375022"/>
              <a:ext cx="1048534" cy="701911"/>
            </a:xfrm>
            <a:prstGeom prst="rect">
              <a:avLst/>
            </a:prstGeom>
          </p:spPr>
        </p:pic>
        <p:pic>
          <p:nvPicPr>
            <p:cNvPr id="51" name="Picture 50" descr="bean.jpg"/>
            <p:cNvPicPr>
              <a:picLocks noChangeAspect="1"/>
            </p:cNvPicPr>
            <p:nvPr/>
          </p:nvPicPr>
          <p:blipFill>
            <a:blip r:embed="rId6" cstate="email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866882" y="1897213"/>
              <a:ext cx="1048534" cy="701911"/>
            </a:xfrm>
            <a:prstGeom prst="rect">
              <a:avLst/>
            </a:prstGeom>
          </p:spPr>
        </p:pic>
        <p:pic>
          <p:nvPicPr>
            <p:cNvPr id="52" name="Picture 51" descr="bean.jpg"/>
            <p:cNvPicPr>
              <a:picLocks noChangeAspect="1"/>
            </p:cNvPicPr>
            <p:nvPr/>
          </p:nvPicPr>
          <p:blipFill>
            <a:blip r:embed="rId6" cstate="email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1813506" y="1204355"/>
              <a:ext cx="1048534" cy="70191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65598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" y="4553361"/>
            <a:ext cx="9144000" cy="5901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 smtClean="0">
              <a:solidFill>
                <a:prstClr val="white"/>
              </a:solidFill>
              <a:latin typeface="Franklin Gothic Book"/>
              <a:cs typeface="Franklin Gothic Book"/>
            </a:endParaRPr>
          </a:p>
        </p:txBody>
      </p:sp>
      <p:pic>
        <p:nvPicPr>
          <p:cNvPr id="16" name="Picture 15" descr="bean.jpg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4835188" y="3319689"/>
            <a:ext cx="1048534" cy="701911"/>
          </a:xfrm>
          <a:prstGeom prst="rect">
            <a:avLst/>
          </a:prstGeom>
        </p:spPr>
      </p:pic>
      <p:pic>
        <p:nvPicPr>
          <p:cNvPr id="17" name="Picture 16" descr="bean.jpg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4225587" y="3539158"/>
            <a:ext cx="1048534" cy="701911"/>
          </a:xfrm>
          <a:prstGeom prst="rect">
            <a:avLst/>
          </a:prstGeom>
        </p:spPr>
      </p:pic>
      <p:pic>
        <p:nvPicPr>
          <p:cNvPr id="18" name="Picture 17" descr="bean.jpg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470808" y="3278963"/>
            <a:ext cx="1048534" cy="701911"/>
          </a:xfrm>
          <a:prstGeom prst="rect">
            <a:avLst/>
          </a:prstGeom>
        </p:spPr>
      </p:pic>
      <p:pic>
        <p:nvPicPr>
          <p:cNvPr id="21" name="Picture 20" descr="bean.jpg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3103769" y="3386757"/>
            <a:ext cx="1048534" cy="701911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402608" y="717161"/>
            <a:ext cx="8114005" cy="3956881"/>
            <a:chOff x="933950" y="856141"/>
            <a:chExt cx="6846505" cy="3338771"/>
          </a:xfrm>
        </p:grpSpPr>
        <p:pic>
          <p:nvPicPr>
            <p:cNvPr id="13" name="Picture 12" descr="bean.jpg"/>
            <p:cNvPicPr>
              <a:picLocks noChangeAspect="1"/>
            </p:cNvPicPr>
            <p:nvPr/>
          </p:nvPicPr>
          <p:blipFill>
            <a:blip r:embed="rId6" cstate="email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5537099" y="3014891"/>
              <a:ext cx="1048534" cy="701911"/>
            </a:xfrm>
            <a:prstGeom prst="rect">
              <a:avLst/>
            </a:prstGeom>
          </p:spPr>
        </p:pic>
        <p:pic>
          <p:nvPicPr>
            <p:cNvPr id="14" name="Picture 13" descr="bean.jpg"/>
            <p:cNvPicPr>
              <a:picLocks noChangeAspect="1"/>
            </p:cNvPicPr>
            <p:nvPr/>
          </p:nvPicPr>
          <p:blipFill>
            <a:blip r:embed="rId6" cstate="email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3676076" y="3100590"/>
              <a:ext cx="1048534" cy="701911"/>
            </a:xfrm>
            <a:prstGeom prst="rect">
              <a:avLst/>
            </a:prstGeom>
          </p:spPr>
        </p:pic>
        <p:pic>
          <p:nvPicPr>
            <p:cNvPr id="15" name="Picture 14" descr="bean.jpg"/>
            <p:cNvPicPr>
              <a:picLocks noChangeAspect="1"/>
            </p:cNvPicPr>
            <p:nvPr/>
          </p:nvPicPr>
          <p:blipFill>
            <a:blip r:embed="rId6" cstate="email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5643887" y="1966356"/>
              <a:ext cx="1048534" cy="701911"/>
            </a:xfrm>
            <a:prstGeom prst="rect">
              <a:avLst/>
            </a:prstGeom>
          </p:spPr>
        </p:pic>
        <p:pic>
          <p:nvPicPr>
            <p:cNvPr id="19" name="Picture 18" descr="bean.jpg"/>
            <p:cNvPicPr>
              <a:picLocks noChangeAspect="1"/>
            </p:cNvPicPr>
            <p:nvPr/>
          </p:nvPicPr>
          <p:blipFill>
            <a:blip r:embed="rId6" cstate="email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2013610" y="3114510"/>
              <a:ext cx="1048534" cy="701911"/>
            </a:xfrm>
            <a:prstGeom prst="rect">
              <a:avLst/>
            </a:prstGeom>
          </p:spPr>
        </p:pic>
        <p:pic>
          <p:nvPicPr>
            <p:cNvPr id="20" name="Picture 19" descr="bean.jpg"/>
            <p:cNvPicPr>
              <a:picLocks noChangeAspect="1"/>
            </p:cNvPicPr>
            <p:nvPr/>
          </p:nvPicPr>
          <p:blipFill>
            <a:blip r:embed="rId6" cstate="email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5388588" y="2465476"/>
              <a:ext cx="1048534" cy="701911"/>
            </a:xfrm>
            <a:prstGeom prst="rect">
              <a:avLst/>
            </a:prstGeom>
          </p:spPr>
        </p:pic>
        <p:pic>
          <p:nvPicPr>
            <p:cNvPr id="22" name="Picture 21" descr="bean.jpg"/>
            <p:cNvPicPr>
              <a:picLocks noChangeAspect="1"/>
            </p:cNvPicPr>
            <p:nvPr/>
          </p:nvPicPr>
          <p:blipFill>
            <a:blip r:embed="rId6" cstate="email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6905233" y="1816764"/>
              <a:ext cx="1048534" cy="701911"/>
            </a:xfrm>
            <a:prstGeom prst="rect">
              <a:avLst/>
            </a:prstGeom>
          </p:spPr>
        </p:pic>
        <p:pic>
          <p:nvPicPr>
            <p:cNvPr id="23" name="Picture 22" descr="bean.jpg"/>
            <p:cNvPicPr>
              <a:picLocks noChangeAspect="1"/>
            </p:cNvPicPr>
            <p:nvPr/>
          </p:nvPicPr>
          <p:blipFill>
            <a:blip r:embed="rId6" cstate="email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4296081" y="2611522"/>
              <a:ext cx="1048534" cy="701911"/>
            </a:xfrm>
            <a:prstGeom prst="rect">
              <a:avLst/>
            </a:prstGeom>
          </p:spPr>
        </p:pic>
        <p:pic>
          <p:nvPicPr>
            <p:cNvPr id="24" name="Picture 23" descr="bean.jpg"/>
            <p:cNvPicPr>
              <a:picLocks noChangeAspect="1"/>
            </p:cNvPicPr>
            <p:nvPr/>
          </p:nvPicPr>
          <p:blipFill>
            <a:blip r:embed="rId6" cstate="email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2119851" y="2185825"/>
              <a:ext cx="1048534" cy="701911"/>
            </a:xfrm>
            <a:prstGeom prst="rect">
              <a:avLst/>
            </a:prstGeom>
          </p:spPr>
        </p:pic>
        <p:pic>
          <p:nvPicPr>
            <p:cNvPr id="25" name="Picture 24" descr="bean.jpg"/>
            <p:cNvPicPr>
              <a:picLocks noChangeAspect="1"/>
            </p:cNvPicPr>
            <p:nvPr/>
          </p:nvPicPr>
          <p:blipFill>
            <a:blip r:embed="rId6" cstate="email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2715519" y="1553720"/>
              <a:ext cx="1048534" cy="701911"/>
            </a:xfrm>
            <a:prstGeom prst="rect">
              <a:avLst/>
            </a:prstGeom>
          </p:spPr>
        </p:pic>
        <p:pic>
          <p:nvPicPr>
            <p:cNvPr id="26" name="Picture 25" descr="bean.jpg"/>
            <p:cNvPicPr>
              <a:picLocks noChangeAspect="1"/>
            </p:cNvPicPr>
            <p:nvPr/>
          </p:nvPicPr>
          <p:blipFill>
            <a:blip r:embed="rId6" cstate="email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1417942" y="1897214"/>
              <a:ext cx="1048534" cy="701911"/>
            </a:xfrm>
            <a:prstGeom prst="rect">
              <a:avLst/>
            </a:prstGeom>
          </p:spPr>
        </p:pic>
        <p:pic>
          <p:nvPicPr>
            <p:cNvPr id="27" name="Picture 26" descr="bean.jpg"/>
            <p:cNvPicPr>
              <a:picLocks noChangeAspect="1"/>
            </p:cNvPicPr>
            <p:nvPr/>
          </p:nvPicPr>
          <p:blipFill>
            <a:blip r:embed="rId6" cstate="email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2119853" y="1661558"/>
              <a:ext cx="1048534" cy="701911"/>
            </a:xfrm>
            <a:prstGeom prst="rect">
              <a:avLst/>
            </a:prstGeom>
          </p:spPr>
        </p:pic>
        <p:pic>
          <p:nvPicPr>
            <p:cNvPr id="28" name="Picture 27" descr="bean.jpg"/>
            <p:cNvPicPr>
              <a:picLocks noChangeAspect="1"/>
            </p:cNvPicPr>
            <p:nvPr/>
          </p:nvPicPr>
          <p:blipFill>
            <a:blip r:embed="rId6" cstate="email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3523675" y="2185824"/>
              <a:ext cx="1048534" cy="701911"/>
            </a:xfrm>
            <a:prstGeom prst="rect">
              <a:avLst/>
            </a:prstGeom>
          </p:spPr>
        </p:pic>
        <p:pic>
          <p:nvPicPr>
            <p:cNvPr id="29" name="Picture 28" descr="bean.jpg"/>
            <p:cNvPicPr>
              <a:picLocks noChangeAspect="1"/>
            </p:cNvPicPr>
            <p:nvPr/>
          </p:nvPicPr>
          <p:blipFill>
            <a:blip r:embed="rId6" cstate="email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4377987" y="1222621"/>
              <a:ext cx="1048534" cy="701911"/>
            </a:xfrm>
            <a:prstGeom prst="rect">
              <a:avLst/>
            </a:prstGeom>
          </p:spPr>
        </p:pic>
        <p:pic>
          <p:nvPicPr>
            <p:cNvPr id="30" name="Picture 29" descr="bean.jpg"/>
            <p:cNvPicPr>
              <a:picLocks noChangeAspect="1"/>
            </p:cNvPicPr>
            <p:nvPr/>
          </p:nvPicPr>
          <p:blipFill>
            <a:blip r:embed="rId6" cstate="email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3325120" y="2684732"/>
              <a:ext cx="1048534" cy="701911"/>
            </a:xfrm>
            <a:prstGeom prst="rect">
              <a:avLst/>
            </a:prstGeom>
          </p:spPr>
        </p:pic>
        <p:pic>
          <p:nvPicPr>
            <p:cNvPr id="31" name="Picture 30" descr="bean.jpg"/>
            <p:cNvPicPr>
              <a:picLocks noChangeAspect="1"/>
            </p:cNvPicPr>
            <p:nvPr/>
          </p:nvPicPr>
          <p:blipFill>
            <a:blip r:embed="rId6" cstate="email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2715520" y="2271155"/>
              <a:ext cx="1048534" cy="701911"/>
            </a:xfrm>
            <a:prstGeom prst="rect">
              <a:avLst/>
            </a:prstGeom>
          </p:spPr>
        </p:pic>
        <p:pic>
          <p:nvPicPr>
            <p:cNvPr id="32" name="Picture 31" descr="bean.jpg"/>
            <p:cNvPicPr>
              <a:picLocks noChangeAspect="1"/>
            </p:cNvPicPr>
            <p:nvPr/>
          </p:nvPicPr>
          <p:blipFill>
            <a:blip r:embed="rId6" cstate="email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4179431" y="1881023"/>
              <a:ext cx="1048534" cy="701911"/>
            </a:xfrm>
            <a:prstGeom prst="rect">
              <a:avLst/>
            </a:prstGeom>
          </p:spPr>
        </p:pic>
        <p:pic>
          <p:nvPicPr>
            <p:cNvPr id="33" name="Picture 32" descr="bean.jpg"/>
            <p:cNvPicPr>
              <a:picLocks noChangeAspect="1"/>
            </p:cNvPicPr>
            <p:nvPr/>
          </p:nvPicPr>
          <p:blipFill>
            <a:blip r:embed="rId6" cstate="email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4835187" y="2423556"/>
              <a:ext cx="1048534" cy="701911"/>
            </a:xfrm>
            <a:prstGeom prst="rect">
              <a:avLst/>
            </a:prstGeom>
          </p:spPr>
        </p:pic>
        <p:pic>
          <p:nvPicPr>
            <p:cNvPr id="34" name="Picture 33" descr="bean.jpg"/>
            <p:cNvPicPr>
              <a:picLocks noChangeAspect="1"/>
            </p:cNvPicPr>
            <p:nvPr/>
          </p:nvPicPr>
          <p:blipFill>
            <a:blip r:embed="rId6" cstate="email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4881343" y="1813955"/>
              <a:ext cx="1048534" cy="701911"/>
            </a:xfrm>
            <a:prstGeom prst="rect">
              <a:avLst/>
            </a:prstGeom>
          </p:spPr>
        </p:pic>
        <p:pic>
          <p:nvPicPr>
            <p:cNvPr id="35" name="Picture 34" descr="bean.jpg"/>
            <p:cNvPicPr>
              <a:picLocks noChangeAspect="1"/>
            </p:cNvPicPr>
            <p:nvPr/>
          </p:nvPicPr>
          <p:blipFill>
            <a:blip r:embed="rId6" cstate="email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5938099" y="1204356"/>
              <a:ext cx="1048534" cy="701911"/>
            </a:xfrm>
            <a:prstGeom prst="rect">
              <a:avLst/>
            </a:prstGeom>
          </p:spPr>
        </p:pic>
        <p:pic>
          <p:nvPicPr>
            <p:cNvPr id="36" name="Picture 35" descr="bean.jpg"/>
            <p:cNvPicPr>
              <a:picLocks noChangeAspect="1"/>
            </p:cNvPicPr>
            <p:nvPr/>
          </p:nvPicPr>
          <p:blipFill>
            <a:blip r:embed="rId6" cstate="email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6090499" y="1899288"/>
              <a:ext cx="1048534" cy="701911"/>
            </a:xfrm>
            <a:prstGeom prst="rect">
              <a:avLst/>
            </a:prstGeom>
          </p:spPr>
        </p:pic>
        <p:pic>
          <p:nvPicPr>
            <p:cNvPr id="38" name="Picture 37" descr="bean.jpg"/>
            <p:cNvPicPr>
              <a:picLocks noChangeAspect="1"/>
            </p:cNvPicPr>
            <p:nvPr/>
          </p:nvPicPr>
          <p:blipFill>
            <a:blip r:embed="rId6" cstate="email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6239011" y="2710090"/>
              <a:ext cx="1048534" cy="701911"/>
            </a:xfrm>
            <a:prstGeom prst="rect">
              <a:avLst/>
            </a:prstGeom>
          </p:spPr>
        </p:pic>
        <p:pic>
          <p:nvPicPr>
            <p:cNvPr id="39" name="Picture 38" descr="bean.jpg"/>
            <p:cNvPicPr>
              <a:picLocks noChangeAspect="1"/>
            </p:cNvPicPr>
            <p:nvPr/>
          </p:nvPicPr>
          <p:blipFill>
            <a:blip r:embed="rId6" cstate="email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5913599" y="2342432"/>
              <a:ext cx="1048534" cy="701911"/>
            </a:xfrm>
            <a:prstGeom prst="rect">
              <a:avLst/>
            </a:prstGeom>
          </p:spPr>
        </p:pic>
        <p:pic>
          <p:nvPicPr>
            <p:cNvPr id="40" name="Picture 39" descr="bean.jpg"/>
            <p:cNvPicPr>
              <a:picLocks noChangeAspect="1"/>
            </p:cNvPicPr>
            <p:nvPr/>
          </p:nvPicPr>
          <p:blipFill>
            <a:blip r:embed="rId6" cstate="email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5037632" y="3319689"/>
              <a:ext cx="1048534" cy="701911"/>
            </a:xfrm>
            <a:prstGeom prst="rect">
              <a:avLst/>
            </a:prstGeom>
          </p:spPr>
        </p:pic>
        <p:pic>
          <p:nvPicPr>
            <p:cNvPr id="41" name="Picture 40" descr="bean.jpg"/>
            <p:cNvPicPr>
              <a:picLocks noChangeAspect="1"/>
            </p:cNvPicPr>
            <p:nvPr/>
          </p:nvPicPr>
          <p:blipFill>
            <a:blip r:embed="rId6" cstate="email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1217839" y="2390816"/>
              <a:ext cx="1048534" cy="701911"/>
            </a:xfrm>
            <a:prstGeom prst="rect">
              <a:avLst/>
            </a:prstGeom>
          </p:spPr>
        </p:pic>
        <p:pic>
          <p:nvPicPr>
            <p:cNvPr id="42" name="Picture 41" descr="bean.jpg"/>
            <p:cNvPicPr>
              <a:picLocks noChangeAspect="1"/>
            </p:cNvPicPr>
            <p:nvPr/>
          </p:nvPicPr>
          <p:blipFill>
            <a:blip r:embed="rId6" cstate="email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6746255" y="2271154"/>
              <a:ext cx="1048534" cy="701911"/>
            </a:xfrm>
            <a:prstGeom prst="rect">
              <a:avLst/>
            </a:prstGeom>
          </p:spPr>
        </p:pic>
        <p:pic>
          <p:nvPicPr>
            <p:cNvPr id="43" name="Picture 42" descr="bean.jpg"/>
            <p:cNvPicPr>
              <a:picLocks noChangeAspect="1"/>
            </p:cNvPicPr>
            <p:nvPr/>
          </p:nvPicPr>
          <p:blipFill>
            <a:blip r:embed="rId6" cstate="email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6395298" y="1465372"/>
              <a:ext cx="1048534" cy="701911"/>
            </a:xfrm>
            <a:prstGeom prst="rect">
              <a:avLst/>
            </a:prstGeom>
          </p:spPr>
        </p:pic>
        <p:pic>
          <p:nvPicPr>
            <p:cNvPr id="44" name="Picture 43" descr="bean.jpg"/>
            <p:cNvPicPr>
              <a:picLocks noChangeAspect="1"/>
            </p:cNvPicPr>
            <p:nvPr/>
          </p:nvPicPr>
          <p:blipFill>
            <a:blip r:embed="rId6" cstate="email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1768894" y="2710089"/>
              <a:ext cx="1048534" cy="701911"/>
            </a:xfrm>
            <a:prstGeom prst="rect">
              <a:avLst/>
            </a:prstGeom>
          </p:spPr>
        </p:pic>
        <p:pic>
          <p:nvPicPr>
            <p:cNvPr id="45" name="Picture 44" descr="bean.jpg"/>
            <p:cNvPicPr>
              <a:picLocks noChangeAspect="1"/>
            </p:cNvPicPr>
            <p:nvPr/>
          </p:nvPicPr>
          <p:blipFill>
            <a:blip r:embed="rId6" cstate="email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3768388" y="1029452"/>
              <a:ext cx="1048534" cy="701911"/>
            </a:xfrm>
            <a:prstGeom prst="rect">
              <a:avLst/>
            </a:prstGeom>
          </p:spPr>
        </p:pic>
        <p:pic>
          <p:nvPicPr>
            <p:cNvPr id="46" name="Picture 45" descr="bean.jpg"/>
            <p:cNvPicPr>
              <a:picLocks noChangeAspect="1"/>
            </p:cNvPicPr>
            <p:nvPr/>
          </p:nvPicPr>
          <p:blipFill>
            <a:blip r:embed="rId6" cstate="email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5186142" y="1372946"/>
              <a:ext cx="1048534" cy="701911"/>
            </a:xfrm>
            <a:prstGeom prst="rect">
              <a:avLst/>
            </a:prstGeom>
          </p:spPr>
        </p:pic>
        <p:pic>
          <p:nvPicPr>
            <p:cNvPr id="47" name="Picture 46" descr="bean.jpg"/>
            <p:cNvPicPr>
              <a:picLocks noChangeAspect="1"/>
            </p:cNvPicPr>
            <p:nvPr/>
          </p:nvPicPr>
          <p:blipFill>
            <a:blip r:embed="rId6" cstate="email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760639" y="2684732"/>
              <a:ext cx="1048534" cy="701911"/>
            </a:xfrm>
            <a:prstGeom prst="rect">
              <a:avLst/>
            </a:prstGeom>
          </p:spPr>
        </p:pic>
        <p:pic>
          <p:nvPicPr>
            <p:cNvPr id="48" name="Picture 47" descr="bean.jpg"/>
            <p:cNvPicPr>
              <a:picLocks noChangeAspect="1"/>
            </p:cNvPicPr>
            <p:nvPr/>
          </p:nvPicPr>
          <p:blipFill>
            <a:blip r:embed="rId6" cstate="email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2860739" y="1071188"/>
              <a:ext cx="1048534" cy="701911"/>
            </a:xfrm>
            <a:prstGeom prst="rect">
              <a:avLst/>
            </a:prstGeom>
          </p:spPr>
        </p:pic>
        <p:pic>
          <p:nvPicPr>
            <p:cNvPr id="49" name="Picture 48" descr="bean.jpg"/>
            <p:cNvPicPr>
              <a:picLocks noChangeAspect="1"/>
            </p:cNvPicPr>
            <p:nvPr/>
          </p:nvPicPr>
          <p:blipFill>
            <a:blip r:embed="rId6" cstate="email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1217838" y="2945748"/>
              <a:ext cx="1048534" cy="701911"/>
            </a:xfrm>
            <a:prstGeom prst="rect">
              <a:avLst/>
            </a:prstGeom>
          </p:spPr>
        </p:pic>
        <p:pic>
          <p:nvPicPr>
            <p:cNvPr id="50" name="Picture 49" descr="bean.jpg"/>
            <p:cNvPicPr>
              <a:picLocks noChangeAspect="1"/>
            </p:cNvPicPr>
            <p:nvPr/>
          </p:nvPicPr>
          <p:blipFill>
            <a:blip r:embed="rId6" cstate="email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1111594" y="1375022"/>
              <a:ext cx="1048534" cy="701911"/>
            </a:xfrm>
            <a:prstGeom prst="rect">
              <a:avLst/>
            </a:prstGeom>
          </p:spPr>
        </p:pic>
        <p:pic>
          <p:nvPicPr>
            <p:cNvPr id="51" name="Picture 50" descr="bean.jpg"/>
            <p:cNvPicPr>
              <a:picLocks noChangeAspect="1"/>
            </p:cNvPicPr>
            <p:nvPr/>
          </p:nvPicPr>
          <p:blipFill>
            <a:blip r:embed="rId6" cstate="email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866882" y="1897213"/>
              <a:ext cx="1048534" cy="701911"/>
            </a:xfrm>
            <a:prstGeom prst="rect">
              <a:avLst/>
            </a:prstGeom>
          </p:spPr>
        </p:pic>
        <p:pic>
          <p:nvPicPr>
            <p:cNvPr id="52" name="Picture 51" descr="bean.jpg"/>
            <p:cNvPicPr>
              <a:picLocks noChangeAspect="1"/>
            </p:cNvPicPr>
            <p:nvPr/>
          </p:nvPicPr>
          <p:blipFill>
            <a:blip r:embed="rId6" cstate="email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1813506" y="1204355"/>
              <a:ext cx="1048534" cy="70191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58682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" y="4553361"/>
            <a:ext cx="9144000" cy="5901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 smtClean="0">
              <a:solidFill>
                <a:prstClr val="white"/>
              </a:solidFill>
              <a:latin typeface="Franklin Gothic Book"/>
              <a:cs typeface="Franklin Gothic Book"/>
            </a:endParaRPr>
          </a:p>
        </p:txBody>
      </p:sp>
      <p:pic>
        <p:nvPicPr>
          <p:cNvPr id="16" name="Picture 15" descr="bean.jpg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4835188" y="3319689"/>
            <a:ext cx="1048534" cy="701911"/>
          </a:xfrm>
          <a:prstGeom prst="rect">
            <a:avLst/>
          </a:prstGeom>
        </p:spPr>
      </p:pic>
      <p:pic>
        <p:nvPicPr>
          <p:cNvPr id="17" name="Picture 16" descr="bean.jpg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4225587" y="3539158"/>
            <a:ext cx="1048534" cy="701911"/>
          </a:xfrm>
          <a:prstGeom prst="rect">
            <a:avLst/>
          </a:prstGeom>
        </p:spPr>
      </p:pic>
      <p:pic>
        <p:nvPicPr>
          <p:cNvPr id="18" name="Picture 17" descr="bean.jpg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470808" y="3278963"/>
            <a:ext cx="1048534" cy="701911"/>
          </a:xfrm>
          <a:prstGeom prst="rect">
            <a:avLst/>
          </a:prstGeom>
        </p:spPr>
      </p:pic>
      <p:pic>
        <p:nvPicPr>
          <p:cNvPr id="21" name="Picture 20" descr="bean.jpg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3103769" y="3386757"/>
            <a:ext cx="1048534" cy="701911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402608" y="717161"/>
            <a:ext cx="8114005" cy="3956881"/>
            <a:chOff x="933950" y="856141"/>
            <a:chExt cx="6846505" cy="3338771"/>
          </a:xfrm>
        </p:grpSpPr>
        <p:pic>
          <p:nvPicPr>
            <p:cNvPr id="13" name="Picture 12" descr="bean.jpg"/>
            <p:cNvPicPr>
              <a:picLocks noChangeAspect="1"/>
            </p:cNvPicPr>
            <p:nvPr/>
          </p:nvPicPr>
          <p:blipFill>
            <a:blip r:embed="rId5" cstate="email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5537099" y="3014891"/>
              <a:ext cx="1048534" cy="701911"/>
            </a:xfrm>
            <a:prstGeom prst="rect">
              <a:avLst/>
            </a:prstGeom>
          </p:spPr>
        </p:pic>
        <p:pic>
          <p:nvPicPr>
            <p:cNvPr id="14" name="Picture 13" descr="bean.jpg"/>
            <p:cNvPicPr>
              <a:picLocks noChangeAspect="1"/>
            </p:cNvPicPr>
            <p:nvPr/>
          </p:nvPicPr>
          <p:blipFill>
            <a:blip r:embed="rId5" cstate="email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3676076" y="3100590"/>
              <a:ext cx="1048534" cy="701911"/>
            </a:xfrm>
            <a:prstGeom prst="rect">
              <a:avLst/>
            </a:prstGeom>
          </p:spPr>
        </p:pic>
        <p:pic>
          <p:nvPicPr>
            <p:cNvPr id="15" name="Picture 14" descr="bean.jpg"/>
            <p:cNvPicPr>
              <a:picLocks noChangeAspect="1"/>
            </p:cNvPicPr>
            <p:nvPr/>
          </p:nvPicPr>
          <p:blipFill>
            <a:blip r:embed="rId5" cstate="email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5643887" y="1966356"/>
              <a:ext cx="1048534" cy="701911"/>
            </a:xfrm>
            <a:prstGeom prst="rect">
              <a:avLst/>
            </a:prstGeom>
          </p:spPr>
        </p:pic>
        <p:pic>
          <p:nvPicPr>
            <p:cNvPr id="19" name="Picture 18" descr="bean.jpg"/>
            <p:cNvPicPr>
              <a:picLocks noChangeAspect="1"/>
            </p:cNvPicPr>
            <p:nvPr/>
          </p:nvPicPr>
          <p:blipFill>
            <a:blip r:embed="rId5" cstate="email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2013610" y="3114510"/>
              <a:ext cx="1048534" cy="701911"/>
            </a:xfrm>
            <a:prstGeom prst="rect">
              <a:avLst/>
            </a:prstGeom>
          </p:spPr>
        </p:pic>
        <p:pic>
          <p:nvPicPr>
            <p:cNvPr id="20" name="Picture 19" descr="bean.jpg"/>
            <p:cNvPicPr>
              <a:picLocks noChangeAspect="1"/>
            </p:cNvPicPr>
            <p:nvPr/>
          </p:nvPicPr>
          <p:blipFill>
            <a:blip r:embed="rId5" cstate="email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5388588" y="2465476"/>
              <a:ext cx="1048534" cy="701911"/>
            </a:xfrm>
            <a:prstGeom prst="rect">
              <a:avLst/>
            </a:prstGeom>
          </p:spPr>
        </p:pic>
        <p:pic>
          <p:nvPicPr>
            <p:cNvPr id="22" name="Picture 21" descr="bean.jpg"/>
            <p:cNvPicPr>
              <a:picLocks noChangeAspect="1"/>
            </p:cNvPicPr>
            <p:nvPr/>
          </p:nvPicPr>
          <p:blipFill>
            <a:blip r:embed="rId5" cstate="email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6905233" y="1816764"/>
              <a:ext cx="1048534" cy="701911"/>
            </a:xfrm>
            <a:prstGeom prst="rect">
              <a:avLst/>
            </a:prstGeom>
          </p:spPr>
        </p:pic>
        <p:pic>
          <p:nvPicPr>
            <p:cNvPr id="23" name="Picture 22" descr="bean.jpg"/>
            <p:cNvPicPr>
              <a:picLocks noChangeAspect="1"/>
            </p:cNvPicPr>
            <p:nvPr/>
          </p:nvPicPr>
          <p:blipFill>
            <a:blip r:embed="rId5" cstate="email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4296081" y="2611522"/>
              <a:ext cx="1048534" cy="701911"/>
            </a:xfrm>
            <a:prstGeom prst="rect">
              <a:avLst/>
            </a:prstGeom>
          </p:spPr>
        </p:pic>
        <p:pic>
          <p:nvPicPr>
            <p:cNvPr id="24" name="Picture 23" descr="bean.jpg"/>
            <p:cNvPicPr>
              <a:picLocks noChangeAspect="1"/>
            </p:cNvPicPr>
            <p:nvPr/>
          </p:nvPicPr>
          <p:blipFill>
            <a:blip r:embed="rId5" cstate="email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2119851" y="2185825"/>
              <a:ext cx="1048534" cy="701911"/>
            </a:xfrm>
            <a:prstGeom prst="rect">
              <a:avLst/>
            </a:prstGeom>
          </p:spPr>
        </p:pic>
        <p:pic>
          <p:nvPicPr>
            <p:cNvPr id="25" name="Picture 24" descr="bean.jpg"/>
            <p:cNvPicPr>
              <a:picLocks noChangeAspect="1"/>
            </p:cNvPicPr>
            <p:nvPr/>
          </p:nvPicPr>
          <p:blipFill>
            <a:blip r:embed="rId5" cstate="email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2715519" y="1553720"/>
              <a:ext cx="1048534" cy="701911"/>
            </a:xfrm>
            <a:prstGeom prst="rect">
              <a:avLst/>
            </a:prstGeom>
          </p:spPr>
        </p:pic>
        <p:pic>
          <p:nvPicPr>
            <p:cNvPr id="26" name="Picture 25" descr="bean.jpg"/>
            <p:cNvPicPr>
              <a:picLocks noChangeAspect="1"/>
            </p:cNvPicPr>
            <p:nvPr/>
          </p:nvPicPr>
          <p:blipFill>
            <a:blip r:embed="rId5" cstate="email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1417942" y="1897214"/>
              <a:ext cx="1048534" cy="701911"/>
            </a:xfrm>
            <a:prstGeom prst="rect">
              <a:avLst/>
            </a:prstGeom>
          </p:spPr>
        </p:pic>
        <p:pic>
          <p:nvPicPr>
            <p:cNvPr id="27" name="Picture 26" descr="bean.jpg"/>
            <p:cNvPicPr>
              <a:picLocks noChangeAspect="1"/>
            </p:cNvPicPr>
            <p:nvPr/>
          </p:nvPicPr>
          <p:blipFill>
            <a:blip r:embed="rId5" cstate="email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2119853" y="1661558"/>
              <a:ext cx="1048534" cy="701911"/>
            </a:xfrm>
            <a:prstGeom prst="rect">
              <a:avLst/>
            </a:prstGeom>
          </p:spPr>
        </p:pic>
        <p:pic>
          <p:nvPicPr>
            <p:cNvPr id="28" name="Picture 27" descr="bean.jpg"/>
            <p:cNvPicPr>
              <a:picLocks noChangeAspect="1"/>
            </p:cNvPicPr>
            <p:nvPr/>
          </p:nvPicPr>
          <p:blipFill>
            <a:blip r:embed="rId5" cstate="email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3523675" y="2185824"/>
              <a:ext cx="1048534" cy="701911"/>
            </a:xfrm>
            <a:prstGeom prst="rect">
              <a:avLst/>
            </a:prstGeom>
          </p:spPr>
        </p:pic>
        <p:pic>
          <p:nvPicPr>
            <p:cNvPr id="29" name="Picture 28" descr="bean.jpg"/>
            <p:cNvPicPr>
              <a:picLocks noChangeAspect="1"/>
            </p:cNvPicPr>
            <p:nvPr/>
          </p:nvPicPr>
          <p:blipFill>
            <a:blip r:embed="rId5" cstate="email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4377987" y="1222621"/>
              <a:ext cx="1048534" cy="701911"/>
            </a:xfrm>
            <a:prstGeom prst="rect">
              <a:avLst/>
            </a:prstGeom>
          </p:spPr>
        </p:pic>
        <p:pic>
          <p:nvPicPr>
            <p:cNvPr id="30" name="Picture 29" descr="bean.jpg"/>
            <p:cNvPicPr>
              <a:picLocks noChangeAspect="1"/>
            </p:cNvPicPr>
            <p:nvPr/>
          </p:nvPicPr>
          <p:blipFill>
            <a:blip r:embed="rId5" cstate="email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3325120" y="2684732"/>
              <a:ext cx="1048534" cy="701911"/>
            </a:xfrm>
            <a:prstGeom prst="rect">
              <a:avLst/>
            </a:prstGeom>
          </p:spPr>
        </p:pic>
        <p:pic>
          <p:nvPicPr>
            <p:cNvPr id="31" name="Picture 30" descr="bean.jpg"/>
            <p:cNvPicPr>
              <a:picLocks noChangeAspect="1"/>
            </p:cNvPicPr>
            <p:nvPr/>
          </p:nvPicPr>
          <p:blipFill>
            <a:blip r:embed="rId5" cstate="email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2715520" y="2271155"/>
              <a:ext cx="1048534" cy="701911"/>
            </a:xfrm>
            <a:prstGeom prst="rect">
              <a:avLst/>
            </a:prstGeom>
          </p:spPr>
        </p:pic>
        <p:pic>
          <p:nvPicPr>
            <p:cNvPr id="33" name="Picture 32" descr="bean.jpg"/>
            <p:cNvPicPr>
              <a:picLocks noChangeAspect="1"/>
            </p:cNvPicPr>
            <p:nvPr/>
          </p:nvPicPr>
          <p:blipFill>
            <a:blip r:embed="rId5" cstate="email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4835187" y="2423556"/>
              <a:ext cx="1048534" cy="701911"/>
            </a:xfrm>
            <a:prstGeom prst="rect">
              <a:avLst/>
            </a:prstGeom>
          </p:spPr>
        </p:pic>
        <p:pic>
          <p:nvPicPr>
            <p:cNvPr id="34" name="Picture 33" descr="bean.jpg"/>
            <p:cNvPicPr>
              <a:picLocks noChangeAspect="1"/>
            </p:cNvPicPr>
            <p:nvPr/>
          </p:nvPicPr>
          <p:blipFill>
            <a:blip r:embed="rId5" cstate="email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4881343" y="1813955"/>
              <a:ext cx="1048534" cy="701911"/>
            </a:xfrm>
            <a:prstGeom prst="rect">
              <a:avLst/>
            </a:prstGeom>
          </p:spPr>
        </p:pic>
        <p:pic>
          <p:nvPicPr>
            <p:cNvPr id="35" name="Picture 34" descr="bean.jpg"/>
            <p:cNvPicPr>
              <a:picLocks noChangeAspect="1"/>
            </p:cNvPicPr>
            <p:nvPr/>
          </p:nvPicPr>
          <p:blipFill>
            <a:blip r:embed="rId5" cstate="email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5938099" y="1204356"/>
              <a:ext cx="1048534" cy="701911"/>
            </a:xfrm>
            <a:prstGeom prst="rect">
              <a:avLst/>
            </a:prstGeom>
          </p:spPr>
        </p:pic>
        <p:pic>
          <p:nvPicPr>
            <p:cNvPr id="36" name="Picture 35" descr="bean.jpg"/>
            <p:cNvPicPr>
              <a:picLocks noChangeAspect="1"/>
            </p:cNvPicPr>
            <p:nvPr/>
          </p:nvPicPr>
          <p:blipFill>
            <a:blip r:embed="rId5" cstate="email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6090499" y="1899288"/>
              <a:ext cx="1048534" cy="701911"/>
            </a:xfrm>
            <a:prstGeom prst="rect">
              <a:avLst/>
            </a:prstGeom>
          </p:spPr>
        </p:pic>
        <p:pic>
          <p:nvPicPr>
            <p:cNvPr id="38" name="Picture 37" descr="bean.jpg"/>
            <p:cNvPicPr>
              <a:picLocks noChangeAspect="1"/>
            </p:cNvPicPr>
            <p:nvPr/>
          </p:nvPicPr>
          <p:blipFill>
            <a:blip r:embed="rId5" cstate="email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6239011" y="2710090"/>
              <a:ext cx="1048534" cy="701911"/>
            </a:xfrm>
            <a:prstGeom prst="rect">
              <a:avLst/>
            </a:prstGeom>
          </p:spPr>
        </p:pic>
        <p:pic>
          <p:nvPicPr>
            <p:cNvPr id="39" name="Picture 38" descr="bean.jpg"/>
            <p:cNvPicPr>
              <a:picLocks noChangeAspect="1"/>
            </p:cNvPicPr>
            <p:nvPr/>
          </p:nvPicPr>
          <p:blipFill>
            <a:blip r:embed="rId5" cstate="email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5913599" y="2342432"/>
              <a:ext cx="1048534" cy="701911"/>
            </a:xfrm>
            <a:prstGeom prst="rect">
              <a:avLst/>
            </a:prstGeom>
          </p:spPr>
        </p:pic>
        <p:pic>
          <p:nvPicPr>
            <p:cNvPr id="40" name="Picture 39" descr="bean.jpg"/>
            <p:cNvPicPr>
              <a:picLocks noChangeAspect="1"/>
            </p:cNvPicPr>
            <p:nvPr/>
          </p:nvPicPr>
          <p:blipFill>
            <a:blip r:embed="rId5" cstate="email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5037632" y="3319689"/>
              <a:ext cx="1048534" cy="701911"/>
            </a:xfrm>
            <a:prstGeom prst="rect">
              <a:avLst/>
            </a:prstGeom>
          </p:spPr>
        </p:pic>
        <p:pic>
          <p:nvPicPr>
            <p:cNvPr id="41" name="Picture 40" descr="bean.jpg"/>
            <p:cNvPicPr>
              <a:picLocks noChangeAspect="1"/>
            </p:cNvPicPr>
            <p:nvPr/>
          </p:nvPicPr>
          <p:blipFill>
            <a:blip r:embed="rId5" cstate="email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1217839" y="2390816"/>
              <a:ext cx="1048534" cy="701911"/>
            </a:xfrm>
            <a:prstGeom prst="rect">
              <a:avLst/>
            </a:prstGeom>
          </p:spPr>
        </p:pic>
        <p:pic>
          <p:nvPicPr>
            <p:cNvPr id="42" name="Picture 41" descr="bean.jpg"/>
            <p:cNvPicPr>
              <a:picLocks noChangeAspect="1"/>
            </p:cNvPicPr>
            <p:nvPr/>
          </p:nvPicPr>
          <p:blipFill>
            <a:blip r:embed="rId5" cstate="email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6746255" y="2271154"/>
              <a:ext cx="1048534" cy="701911"/>
            </a:xfrm>
            <a:prstGeom prst="rect">
              <a:avLst/>
            </a:prstGeom>
          </p:spPr>
        </p:pic>
        <p:pic>
          <p:nvPicPr>
            <p:cNvPr id="43" name="Picture 42" descr="bean.jpg"/>
            <p:cNvPicPr>
              <a:picLocks noChangeAspect="1"/>
            </p:cNvPicPr>
            <p:nvPr/>
          </p:nvPicPr>
          <p:blipFill>
            <a:blip r:embed="rId5" cstate="email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6395298" y="1465372"/>
              <a:ext cx="1048534" cy="701911"/>
            </a:xfrm>
            <a:prstGeom prst="rect">
              <a:avLst/>
            </a:prstGeom>
          </p:spPr>
        </p:pic>
        <p:pic>
          <p:nvPicPr>
            <p:cNvPr id="44" name="Picture 43" descr="bean.jpg"/>
            <p:cNvPicPr>
              <a:picLocks noChangeAspect="1"/>
            </p:cNvPicPr>
            <p:nvPr/>
          </p:nvPicPr>
          <p:blipFill>
            <a:blip r:embed="rId5" cstate="email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1768894" y="2710089"/>
              <a:ext cx="1048534" cy="701911"/>
            </a:xfrm>
            <a:prstGeom prst="rect">
              <a:avLst/>
            </a:prstGeom>
          </p:spPr>
        </p:pic>
        <p:pic>
          <p:nvPicPr>
            <p:cNvPr id="45" name="Picture 44" descr="bean.jpg"/>
            <p:cNvPicPr>
              <a:picLocks noChangeAspect="1"/>
            </p:cNvPicPr>
            <p:nvPr/>
          </p:nvPicPr>
          <p:blipFill>
            <a:blip r:embed="rId5" cstate="email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3768388" y="1029452"/>
              <a:ext cx="1048534" cy="701911"/>
            </a:xfrm>
            <a:prstGeom prst="rect">
              <a:avLst/>
            </a:prstGeom>
          </p:spPr>
        </p:pic>
        <p:pic>
          <p:nvPicPr>
            <p:cNvPr id="46" name="Picture 45" descr="bean.jpg"/>
            <p:cNvPicPr>
              <a:picLocks noChangeAspect="1"/>
            </p:cNvPicPr>
            <p:nvPr/>
          </p:nvPicPr>
          <p:blipFill>
            <a:blip r:embed="rId5" cstate="email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5186142" y="1372946"/>
              <a:ext cx="1048534" cy="701911"/>
            </a:xfrm>
            <a:prstGeom prst="rect">
              <a:avLst/>
            </a:prstGeom>
          </p:spPr>
        </p:pic>
        <p:pic>
          <p:nvPicPr>
            <p:cNvPr id="47" name="Picture 46" descr="bean.jpg"/>
            <p:cNvPicPr>
              <a:picLocks noChangeAspect="1"/>
            </p:cNvPicPr>
            <p:nvPr/>
          </p:nvPicPr>
          <p:blipFill>
            <a:blip r:embed="rId5" cstate="email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760639" y="2684732"/>
              <a:ext cx="1048534" cy="701911"/>
            </a:xfrm>
            <a:prstGeom prst="rect">
              <a:avLst/>
            </a:prstGeom>
          </p:spPr>
        </p:pic>
        <p:pic>
          <p:nvPicPr>
            <p:cNvPr id="48" name="Picture 47" descr="bean.jpg"/>
            <p:cNvPicPr>
              <a:picLocks noChangeAspect="1"/>
            </p:cNvPicPr>
            <p:nvPr/>
          </p:nvPicPr>
          <p:blipFill>
            <a:blip r:embed="rId5" cstate="email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2860739" y="1071188"/>
              <a:ext cx="1048534" cy="701911"/>
            </a:xfrm>
            <a:prstGeom prst="rect">
              <a:avLst/>
            </a:prstGeom>
          </p:spPr>
        </p:pic>
        <p:pic>
          <p:nvPicPr>
            <p:cNvPr id="49" name="Picture 48" descr="bean.jpg"/>
            <p:cNvPicPr>
              <a:picLocks noChangeAspect="1"/>
            </p:cNvPicPr>
            <p:nvPr/>
          </p:nvPicPr>
          <p:blipFill>
            <a:blip r:embed="rId5" cstate="email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1217838" y="2945748"/>
              <a:ext cx="1048534" cy="701911"/>
            </a:xfrm>
            <a:prstGeom prst="rect">
              <a:avLst/>
            </a:prstGeom>
          </p:spPr>
        </p:pic>
        <p:pic>
          <p:nvPicPr>
            <p:cNvPr id="50" name="Picture 49" descr="bean.jpg"/>
            <p:cNvPicPr>
              <a:picLocks noChangeAspect="1"/>
            </p:cNvPicPr>
            <p:nvPr/>
          </p:nvPicPr>
          <p:blipFill>
            <a:blip r:embed="rId5" cstate="email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1111594" y="1375022"/>
              <a:ext cx="1048534" cy="701911"/>
            </a:xfrm>
            <a:prstGeom prst="rect">
              <a:avLst/>
            </a:prstGeom>
          </p:spPr>
        </p:pic>
        <p:pic>
          <p:nvPicPr>
            <p:cNvPr id="51" name="Picture 50" descr="bean.jpg"/>
            <p:cNvPicPr>
              <a:picLocks noChangeAspect="1"/>
            </p:cNvPicPr>
            <p:nvPr/>
          </p:nvPicPr>
          <p:blipFill>
            <a:blip r:embed="rId5" cstate="email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866882" y="1897213"/>
              <a:ext cx="1048534" cy="701911"/>
            </a:xfrm>
            <a:prstGeom prst="rect">
              <a:avLst/>
            </a:prstGeom>
          </p:spPr>
        </p:pic>
        <p:pic>
          <p:nvPicPr>
            <p:cNvPr id="52" name="Picture 51" descr="bean.jpg"/>
            <p:cNvPicPr>
              <a:picLocks noChangeAspect="1"/>
            </p:cNvPicPr>
            <p:nvPr/>
          </p:nvPicPr>
          <p:blipFill>
            <a:blip r:embed="rId5" cstate="email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1813506" y="1204355"/>
              <a:ext cx="1048534" cy="70191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60401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" y="4553361"/>
            <a:ext cx="9144000" cy="5901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 smtClean="0">
              <a:solidFill>
                <a:prstClr val="white"/>
              </a:solidFill>
              <a:latin typeface="Franklin Gothic Book"/>
              <a:cs typeface="Franklin Gothic Book"/>
            </a:endParaRPr>
          </a:p>
        </p:txBody>
      </p:sp>
      <p:pic>
        <p:nvPicPr>
          <p:cNvPr id="16" name="Picture 15" descr="bean.jpg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4835188" y="3319689"/>
            <a:ext cx="1048534" cy="701911"/>
          </a:xfrm>
          <a:prstGeom prst="rect">
            <a:avLst/>
          </a:prstGeom>
        </p:spPr>
      </p:pic>
      <p:pic>
        <p:nvPicPr>
          <p:cNvPr id="17" name="Picture 16" descr="bean.jpg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4225587" y="3539158"/>
            <a:ext cx="1048534" cy="701911"/>
          </a:xfrm>
          <a:prstGeom prst="rect">
            <a:avLst/>
          </a:prstGeom>
        </p:spPr>
      </p:pic>
      <p:pic>
        <p:nvPicPr>
          <p:cNvPr id="18" name="Picture 17" descr="bean.jpg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470808" y="3278963"/>
            <a:ext cx="1048534" cy="701911"/>
          </a:xfrm>
          <a:prstGeom prst="rect">
            <a:avLst/>
          </a:prstGeom>
        </p:spPr>
      </p:pic>
      <p:pic>
        <p:nvPicPr>
          <p:cNvPr id="21" name="Picture 20" descr="bean.jpg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3103769" y="3386757"/>
            <a:ext cx="1048534" cy="701911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402608" y="717161"/>
            <a:ext cx="8114005" cy="3956881"/>
            <a:chOff x="933950" y="856141"/>
            <a:chExt cx="6846505" cy="3338771"/>
          </a:xfrm>
        </p:grpSpPr>
        <p:pic>
          <p:nvPicPr>
            <p:cNvPr id="13" name="Picture 12" descr="bean.jpg"/>
            <p:cNvPicPr>
              <a:picLocks noChangeAspect="1"/>
            </p:cNvPicPr>
            <p:nvPr/>
          </p:nvPicPr>
          <p:blipFill>
            <a:blip r:embed="rId5" cstate="email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5537099" y="3014891"/>
              <a:ext cx="1048534" cy="701911"/>
            </a:xfrm>
            <a:prstGeom prst="rect">
              <a:avLst/>
            </a:prstGeom>
          </p:spPr>
        </p:pic>
        <p:pic>
          <p:nvPicPr>
            <p:cNvPr id="14" name="Picture 13" descr="bean.jpg"/>
            <p:cNvPicPr>
              <a:picLocks noChangeAspect="1"/>
            </p:cNvPicPr>
            <p:nvPr/>
          </p:nvPicPr>
          <p:blipFill>
            <a:blip r:embed="rId5" cstate="email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3676076" y="3100590"/>
              <a:ext cx="1048534" cy="701911"/>
            </a:xfrm>
            <a:prstGeom prst="rect">
              <a:avLst/>
            </a:prstGeom>
          </p:spPr>
        </p:pic>
        <p:pic>
          <p:nvPicPr>
            <p:cNvPr id="15" name="Picture 14" descr="bean.jpg"/>
            <p:cNvPicPr>
              <a:picLocks noChangeAspect="1"/>
            </p:cNvPicPr>
            <p:nvPr/>
          </p:nvPicPr>
          <p:blipFill>
            <a:blip r:embed="rId5" cstate="email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5643887" y="1966356"/>
              <a:ext cx="1048534" cy="701911"/>
            </a:xfrm>
            <a:prstGeom prst="rect">
              <a:avLst/>
            </a:prstGeom>
          </p:spPr>
        </p:pic>
        <p:pic>
          <p:nvPicPr>
            <p:cNvPr id="19" name="Picture 18" descr="bean.jpg"/>
            <p:cNvPicPr>
              <a:picLocks noChangeAspect="1"/>
            </p:cNvPicPr>
            <p:nvPr/>
          </p:nvPicPr>
          <p:blipFill>
            <a:blip r:embed="rId5" cstate="email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2013610" y="3114510"/>
              <a:ext cx="1048534" cy="701911"/>
            </a:xfrm>
            <a:prstGeom prst="rect">
              <a:avLst/>
            </a:prstGeom>
          </p:spPr>
        </p:pic>
        <p:pic>
          <p:nvPicPr>
            <p:cNvPr id="20" name="Picture 19" descr="bean.jpg"/>
            <p:cNvPicPr>
              <a:picLocks noChangeAspect="1"/>
            </p:cNvPicPr>
            <p:nvPr/>
          </p:nvPicPr>
          <p:blipFill>
            <a:blip r:embed="rId5" cstate="email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5388588" y="2465476"/>
              <a:ext cx="1048534" cy="701911"/>
            </a:xfrm>
            <a:prstGeom prst="rect">
              <a:avLst/>
            </a:prstGeom>
          </p:spPr>
        </p:pic>
        <p:pic>
          <p:nvPicPr>
            <p:cNvPr id="22" name="Picture 21" descr="bean.jpg"/>
            <p:cNvPicPr>
              <a:picLocks noChangeAspect="1"/>
            </p:cNvPicPr>
            <p:nvPr/>
          </p:nvPicPr>
          <p:blipFill>
            <a:blip r:embed="rId5" cstate="email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6905233" y="1816764"/>
              <a:ext cx="1048534" cy="701911"/>
            </a:xfrm>
            <a:prstGeom prst="rect">
              <a:avLst/>
            </a:prstGeom>
          </p:spPr>
        </p:pic>
        <p:pic>
          <p:nvPicPr>
            <p:cNvPr id="23" name="Picture 22" descr="bean.jpg"/>
            <p:cNvPicPr>
              <a:picLocks noChangeAspect="1"/>
            </p:cNvPicPr>
            <p:nvPr/>
          </p:nvPicPr>
          <p:blipFill>
            <a:blip r:embed="rId5" cstate="email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4296081" y="2611522"/>
              <a:ext cx="1048534" cy="701911"/>
            </a:xfrm>
            <a:prstGeom prst="rect">
              <a:avLst/>
            </a:prstGeom>
          </p:spPr>
        </p:pic>
        <p:pic>
          <p:nvPicPr>
            <p:cNvPr id="24" name="Picture 23" descr="bean.jpg"/>
            <p:cNvPicPr>
              <a:picLocks noChangeAspect="1"/>
            </p:cNvPicPr>
            <p:nvPr/>
          </p:nvPicPr>
          <p:blipFill>
            <a:blip r:embed="rId5" cstate="email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2119851" y="2185825"/>
              <a:ext cx="1048534" cy="701911"/>
            </a:xfrm>
            <a:prstGeom prst="rect">
              <a:avLst/>
            </a:prstGeom>
          </p:spPr>
        </p:pic>
        <p:pic>
          <p:nvPicPr>
            <p:cNvPr id="25" name="Picture 24" descr="bean.jpg"/>
            <p:cNvPicPr>
              <a:picLocks noChangeAspect="1"/>
            </p:cNvPicPr>
            <p:nvPr/>
          </p:nvPicPr>
          <p:blipFill>
            <a:blip r:embed="rId5" cstate="email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2715519" y="1553720"/>
              <a:ext cx="1048534" cy="701911"/>
            </a:xfrm>
            <a:prstGeom prst="rect">
              <a:avLst/>
            </a:prstGeom>
          </p:spPr>
        </p:pic>
        <p:pic>
          <p:nvPicPr>
            <p:cNvPr id="26" name="Picture 25" descr="bean.jpg"/>
            <p:cNvPicPr>
              <a:picLocks noChangeAspect="1"/>
            </p:cNvPicPr>
            <p:nvPr/>
          </p:nvPicPr>
          <p:blipFill>
            <a:blip r:embed="rId5" cstate="email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1417942" y="1897214"/>
              <a:ext cx="1048534" cy="701911"/>
            </a:xfrm>
            <a:prstGeom prst="rect">
              <a:avLst/>
            </a:prstGeom>
          </p:spPr>
        </p:pic>
        <p:pic>
          <p:nvPicPr>
            <p:cNvPr id="27" name="Picture 26" descr="bean.jpg"/>
            <p:cNvPicPr>
              <a:picLocks noChangeAspect="1"/>
            </p:cNvPicPr>
            <p:nvPr/>
          </p:nvPicPr>
          <p:blipFill>
            <a:blip r:embed="rId5" cstate="email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2119853" y="1661558"/>
              <a:ext cx="1048534" cy="701911"/>
            </a:xfrm>
            <a:prstGeom prst="rect">
              <a:avLst/>
            </a:prstGeom>
          </p:spPr>
        </p:pic>
        <p:pic>
          <p:nvPicPr>
            <p:cNvPr id="29" name="Picture 28" descr="bean.jpg"/>
            <p:cNvPicPr>
              <a:picLocks noChangeAspect="1"/>
            </p:cNvPicPr>
            <p:nvPr/>
          </p:nvPicPr>
          <p:blipFill>
            <a:blip r:embed="rId5" cstate="email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4377987" y="1222621"/>
              <a:ext cx="1048534" cy="701911"/>
            </a:xfrm>
            <a:prstGeom prst="rect">
              <a:avLst/>
            </a:prstGeom>
          </p:spPr>
        </p:pic>
        <p:pic>
          <p:nvPicPr>
            <p:cNvPr id="30" name="Picture 29" descr="bean.jpg"/>
            <p:cNvPicPr>
              <a:picLocks noChangeAspect="1"/>
            </p:cNvPicPr>
            <p:nvPr/>
          </p:nvPicPr>
          <p:blipFill>
            <a:blip r:embed="rId5" cstate="email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3325120" y="2684732"/>
              <a:ext cx="1048534" cy="701911"/>
            </a:xfrm>
            <a:prstGeom prst="rect">
              <a:avLst/>
            </a:prstGeom>
          </p:spPr>
        </p:pic>
        <p:pic>
          <p:nvPicPr>
            <p:cNvPr id="31" name="Picture 30" descr="bean.jpg"/>
            <p:cNvPicPr>
              <a:picLocks noChangeAspect="1"/>
            </p:cNvPicPr>
            <p:nvPr/>
          </p:nvPicPr>
          <p:blipFill>
            <a:blip r:embed="rId5" cstate="email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2715520" y="2271155"/>
              <a:ext cx="1048534" cy="701911"/>
            </a:xfrm>
            <a:prstGeom prst="rect">
              <a:avLst/>
            </a:prstGeom>
          </p:spPr>
        </p:pic>
        <p:pic>
          <p:nvPicPr>
            <p:cNvPr id="33" name="Picture 32" descr="bean.jpg"/>
            <p:cNvPicPr>
              <a:picLocks noChangeAspect="1"/>
            </p:cNvPicPr>
            <p:nvPr/>
          </p:nvPicPr>
          <p:blipFill>
            <a:blip r:embed="rId5" cstate="email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4835187" y="2423556"/>
              <a:ext cx="1048534" cy="701911"/>
            </a:xfrm>
            <a:prstGeom prst="rect">
              <a:avLst/>
            </a:prstGeom>
          </p:spPr>
        </p:pic>
        <p:pic>
          <p:nvPicPr>
            <p:cNvPr id="34" name="Picture 33" descr="bean.jpg"/>
            <p:cNvPicPr>
              <a:picLocks noChangeAspect="1"/>
            </p:cNvPicPr>
            <p:nvPr/>
          </p:nvPicPr>
          <p:blipFill>
            <a:blip r:embed="rId5" cstate="email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4881343" y="1813955"/>
              <a:ext cx="1048534" cy="701911"/>
            </a:xfrm>
            <a:prstGeom prst="rect">
              <a:avLst/>
            </a:prstGeom>
          </p:spPr>
        </p:pic>
        <p:pic>
          <p:nvPicPr>
            <p:cNvPr id="35" name="Picture 34" descr="bean.jpg"/>
            <p:cNvPicPr>
              <a:picLocks noChangeAspect="1"/>
            </p:cNvPicPr>
            <p:nvPr/>
          </p:nvPicPr>
          <p:blipFill>
            <a:blip r:embed="rId5" cstate="email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5938099" y="1204356"/>
              <a:ext cx="1048534" cy="701911"/>
            </a:xfrm>
            <a:prstGeom prst="rect">
              <a:avLst/>
            </a:prstGeom>
          </p:spPr>
        </p:pic>
        <p:pic>
          <p:nvPicPr>
            <p:cNvPr id="36" name="Picture 35" descr="bean.jpg"/>
            <p:cNvPicPr>
              <a:picLocks noChangeAspect="1"/>
            </p:cNvPicPr>
            <p:nvPr/>
          </p:nvPicPr>
          <p:blipFill>
            <a:blip r:embed="rId5" cstate="email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6090499" y="1899288"/>
              <a:ext cx="1048534" cy="701911"/>
            </a:xfrm>
            <a:prstGeom prst="rect">
              <a:avLst/>
            </a:prstGeom>
          </p:spPr>
        </p:pic>
        <p:pic>
          <p:nvPicPr>
            <p:cNvPr id="38" name="Picture 37" descr="bean.jpg"/>
            <p:cNvPicPr>
              <a:picLocks noChangeAspect="1"/>
            </p:cNvPicPr>
            <p:nvPr/>
          </p:nvPicPr>
          <p:blipFill>
            <a:blip r:embed="rId5" cstate="email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6239011" y="2710090"/>
              <a:ext cx="1048534" cy="701911"/>
            </a:xfrm>
            <a:prstGeom prst="rect">
              <a:avLst/>
            </a:prstGeom>
          </p:spPr>
        </p:pic>
        <p:pic>
          <p:nvPicPr>
            <p:cNvPr id="39" name="Picture 38" descr="bean.jpg"/>
            <p:cNvPicPr>
              <a:picLocks noChangeAspect="1"/>
            </p:cNvPicPr>
            <p:nvPr/>
          </p:nvPicPr>
          <p:blipFill>
            <a:blip r:embed="rId5" cstate="email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5913599" y="2342432"/>
              <a:ext cx="1048534" cy="701911"/>
            </a:xfrm>
            <a:prstGeom prst="rect">
              <a:avLst/>
            </a:prstGeom>
          </p:spPr>
        </p:pic>
        <p:pic>
          <p:nvPicPr>
            <p:cNvPr id="40" name="Picture 39" descr="bean.jpg"/>
            <p:cNvPicPr>
              <a:picLocks noChangeAspect="1"/>
            </p:cNvPicPr>
            <p:nvPr/>
          </p:nvPicPr>
          <p:blipFill>
            <a:blip r:embed="rId5" cstate="email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5037632" y="3319689"/>
              <a:ext cx="1048534" cy="701911"/>
            </a:xfrm>
            <a:prstGeom prst="rect">
              <a:avLst/>
            </a:prstGeom>
          </p:spPr>
        </p:pic>
        <p:pic>
          <p:nvPicPr>
            <p:cNvPr id="41" name="Picture 40" descr="bean.jpg"/>
            <p:cNvPicPr>
              <a:picLocks noChangeAspect="1"/>
            </p:cNvPicPr>
            <p:nvPr/>
          </p:nvPicPr>
          <p:blipFill>
            <a:blip r:embed="rId5" cstate="email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1217839" y="2390816"/>
              <a:ext cx="1048534" cy="701911"/>
            </a:xfrm>
            <a:prstGeom prst="rect">
              <a:avLst/>
            </a:prstGeom>
          </p:spPr>
        </p:pic>
        <p:pic>
          <p:nvPicPr>
            <p:cNvPr id="42" name="Picture 41" descr="bean.jpg"/>
            <p:cNvPicPr>
              <a:picLocks noChangeAspect="1"/>
            </p:cNvPicPr>
            <p:nvPr/>
          </p:nvPicPr>
          <p:blipFill>
            <a:blip r:embed="rId5" cstate="email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6746255" y="2271154"/>
              <a:ext cx="1048534" cy="701911"/>
            </a:xfrm>
            <a:prstGeom prst="rect">
              <a:avLst/>
            </a:prstGeom>
          </p:spPr>
        </p:pic>
        <p:pic>
          <p:nvPicPr>
            <p:cNvPr id="43" name="Picture 42" descr="bean.jpg"/>
            <p:cNvPicPr>
              <a:picLocks noChangeAspect="1"/>
            </p:cNvPicPr>
            <p:nvPr/>
          </p:nvPicPr>
          <p:blipFill>
            <a:blip r:embed="rId5" cstate="email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6395298" y="1465372"/>
              <a:ext cx="1048534" cy="701911"/>
            </a:xfrm>
            <a:prstGeom prst="rect">
              <a:avLst/>
            </a:prstGeom>
          </p:spPr>
        </p:pic>
        <p:pic>
          <p:nvPicPr>
            <p:cNvPr id="44" name="Picture 43" descr="bean.jpg"/>
            <p:cNvPicPr>
              <a:picLocks noChangeAspect="1"/>
            </p:cNvPicPr>
            <p:nvPr/>
          </p:nvPicPr>
          <p:blipFill>
            <a:blip r:embed="rId5" cstate="email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1768894" y="2710089"/>
              <a:ext cx="1048534" cy="701911"/>
            </a:xfrm>
            <a:prstGeom prst="rect">
              <a:avLst/>
            </a:prstGeom>
          </p:spPr>
        </p:pic>
        <p:pic>
          <p:nvPicPr>
            <p:cNvPr id="45" name="Picture 44" descr="bean.jpg"/>
            <p:cNvPicPr>
              <a:picLocks noChangeAspect="1"/>
            </p:cNvPicPr>
            <p:nvPr/>
          </p:nvPicPr>
          <p:blipFill>
            <a:blip r:embed="rId5" cstate="email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3768388" y="1029452"/>
              <a:ext cx="1048534" cy="701911"/>
            </a:xfrm>
            <a:prstGeom prst="rect">
              <a:avLst/>
            </a:prstGeom>
          </p:spPr>
        </p:pic>
        <p:pic>
          <p:nvPicPr>
            <p:cNvPr id="46" name="Picture 45" descr="bean.jpg"/>
            <p:cNvPicPr>
              <a:picLocks noChangeAspect="1"/>
            </p:cNvPicPr>
            <p:nvPr/>
          </p:nvPicPr>
          <p:blipFill>
            <a:blip r:embed="rId5" cstate="email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5186142" y="1372946"/>
              <a:ext cx="1048534" cy="701911"/>
            </a:xfrm>
            <a:prstGeom prst="rect">
              <a:avLst/>
            </a:prstGeom>
          </p:spPr>
        </p:pic>
        <p:pic>
          <p:nvPicPr>
            <p:cNvPr id="47" name="Picture 46" descr="bean.jpg"/>
            <p:cNvPicPr>
              <a:picLocks noChangeAspect="1"/>
            </p:cNvPicPr>
            <p:nvPr/>
          </p:nvPicPr>
          <p:blipFill>
            <a:blip r:embed="rId5" cstate="email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760639" y="2684732"/>
              <a:ext cx="1048534" cy="701911"/>
            </a:xfrm>
            <a:prstGeom prst="rect">
              <a:avLst/>
            </a:prstGeom>
          </p:spPr>
        </p:pic>
        <p:pic>
          <p:nvPicPr>
            <p:cNvPr id="48" name="Picture 47" descr="bean.jpg"/>
            <p:cNvPicPr>
              <a:picLocks noChangeAspect="1"/>
            </p:cNvPicPr>
            <p:nvPr/>
          </p:nvPicPr>
          <p:blipFill>
            <a:blip r:embed="rId5" cstate="email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2860739" y="1071188"/>
              <a:ext cx="1048534" cy="701911"/>
            </a:xfrm>
            <a:prstGeom prst="rect">
              <a:avLst/>
            </a:prstGeom>
          </p:spPr>
        </p:pic>
        <p:pic>
          <p:nvPicPr>
            <p:cNvPr id="49" name="Picture 48" descr="bean.jpg"/>
            <p:cNvPicPr>
              <a:picLocks noChangeAspect="1"/>
            </p:cNvPicPr>
            <p:nvPr/>
          </p:nvPicPr>
          <p:blipFill>
            <a:blip r:embed="rId5" cstate="email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1217838" y="2945748"/>
              <a:ext cx="1048534" cy="701911"/>
            </a:xfrm>
            <a:prstGeom prst="rect">
              <a:avLst/>
            </a:prstGeom>
          </p:spPr>
        </p:pic>
        <p:pic>
          <p:nvPicPr>
            <p:cNvPr id="50" name="Picture 49" descr="bean.jpg"/>
            <p:cNvPicPr>
              <a:picLocks noChangeAspect="1"/>
            </p:cNvPicPr>
            <p:nvPr/>
          </p:nvPicPr>
          <p:blipFill>
            <a:blip r:embed="rId5" cstate="email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1111594" y="1375022"/>
              <a:ext cx="1048534" cy="701911"/>
            </a:xfrm>
            <a:prstGeom prst="rect">
              <a:avLst/>
            </a:prstGeom>
          </p:spPr>
        </p:pic>
        <p:pic>
          <p:nvPicPr>
            <p:cNvPr id="51" name="Picture 50" descr="bean.jpg"/>
            <p:cNvPicPr>
              <a:picLocks noChangeAspect="1"/>
            </p:cNvPicPr>
            <p:nvPr/>
          </p:nvPicPr>
          <p:blipFill>
            <a:blip r:embed="rId5" cstate="email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866882" y="1897213"/>
              <a:ext cx="1048534" cy="701911"/>
            </a:xfrm>
            <a:prstGeom prst="rect">
              <a:avLst/>
            </a:prstGeom>
          </p:spPr>
        </p:pic>
        <p:pic>
          <p:nvPicPr>
            <p:cNvPr id="52" name="Picture 51" descr="bean.jpg"/>
            <p:cNvPicPr>
              <a:picLocks noChangeAspect="1"/>
            </p:cNvPicPr>
            <p:nvPr/>
          </p:nvPicPr>
          <p:blipFill>
            <a:blip r:embed="rId5" cstate="email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1813506" y="1204355"/>
              <a:ext cx="1048534" cy="70191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04749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" y="4553361"/>
            <a:ext cx="9144000" cy="5901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 smtClean="0">
              <a:solidFill>
                <a:prstClr val="white"/>
              </a:solidFill>
              <a:latin typeface="Franklin Gothic Book"/>
              <a:cs typeface="Franklin Gothic Book"/>
            </a:endParaRPr>
          </a:p>
        </p:txBody>
      </p:sp>
      <p:pic>
        <p:nvPicPr>
          <p:cNvPr id="16" name="Picture 15" descr="bean.jpg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4835188" y="3319689"/>
            <a:ext cx="1048534" cy="701911"/>
          </a:xfrm>
          <a:prstGeom prst="rect">
            <a:avLst/>
          </a:prstGeom>
        </p:spPr>
      </p:pic>
      <p:pic>
        <p:nvPicPr>
          <p:cNvPr id="17" name="Picture 16" descr="bean.jpg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4225587" y="3539158"/>
            <a:ext cx="1048534" cy="701911"/>
          </a:xfrm>
          <a:prstGeom prst="rect">
            <a:avLst/>
          </a:prstGeom>
        </p:spPr>
      </p:pic>
      <p:pic>
        <p:nvPicPr>
          <p:cNvPr id="18" name="Picture 17" descr="bean.jpg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470808" y="3278963"/>
            <a:ext cx="1048534" cy="701911"/>
          </a:xfrm>
          <a:prstGeom prst="rect">
            <a:avLst/>
          </a:prstGeom>
        </p:spPr>
      </p:pic>
      <p:pic>
        <p:nvPicPr>
          <p:cNvPr id="21" name="Picture 20" descr="bean.jpg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3103769" y="3386757"/>
            <a:ext cx="1048534" cy="701911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402608" y="717161"/>
            <a:ext cx="8114005" cy="3956881"/>
            <a:chOff x="933950" y="856141"/>
            <a:chExt cx="6846505" cy="3338771"/>
          </a:xfrm>
        </p:grpSpPr>
        <p:pic>
          <p:nvPicPr>
            <p:cNvPr id="13" name="Picture 12" descr="bean.jpg"/>
            <p:cNvPicPr>
              <a:picLocks noChangeAspect="1"/>
            </p:cNvPicPr>
            <p:nvPr/>
          </p:nvPicPr>
          <p:blipFill>
            <a:blip r:embed="rId5" cstate="email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5537099" y="3014891"/>
              <a:ext cx="1048534" cy="701911"/>
            </a:xfrm>
            <a:prstGeom prst="rect">
              <a:avLst/>
            </a:prstGeom>
          </p:spPr>
        </p:pic>
        <p:pic>
          <p:nvPicPr>
            <p:cNvPr id="14" name="Picture 13" descr="bean.jpg"/>
            <p:cNvPicPr>
              <a:picLocks noChangeAspect="1"/>
            </p:cNvPicPr>
            <p:nvPr/>
          </p:nvPicPr>
          <p:blipFill>
            <a:blip r:embed="rId5" cstate="email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3676076" y="3100590"/>
              <a:ext cx="1048534" cy="701911"/>
            </a:xfrm>
            <a:prstGeom prst="rect">
              <a:avLst/>
            </a:prstGeom>
          </p:spPr>
        </p:pic>
        <p:pic>
          <p:nvPicPr>
            <p:cNvPr id="15" name="Picture 14" descr="bean.jpg"/>
            <p:cNvPicPr>
              <a:picLocks noChangeAspect="1"/>
            </p:cNvPicPr>
            <p:nvPr/>
          </p:nvPicPr>
          <p:blipFill>
            <a:blip r:embed="rId5" cstate="email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5643887" y="1966356"/>
              <a:ext cx="1048534" cy="701911"/>
            </a:xfrm>
            <a:prstGeom prst="rect">
              <a:avLst/>
            </a:prstGeom>
          </p:spPr>
        </p:pic>
        <p:pic>
          <p:nvPicPr>
            <p:cNvPr id="19" name="Picture 18" descr="bean.jpg"/>
            <p:cNvPicPr>
              <a:picLocks noChangeAspect="1"/>
            </p:cNvPicPr>
            <p:nvPr/>
          </p:nvPicPr>
          <p:blipFill>
            <a:blip r:embed="rId5" cstate="email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2013610" y="3114510"/>
              <a:ext cx="1048534" cy="701911"/>
            </a:xfrm>
            <a:prstGeom prst="rect">
              <a:avLst/>
            </a:prstGeom>
          </p:spPr>
        </p:pic>
        <p:pic>
          <p:nvPicPr>
            <p:cNvPr id="20" name="Picture 19" descr="bean.jpg"/>
            <p:cNvPicPr>
              <a:picLocks noChangeAspect="1"/>
            </p:cNvPicPr>
            <p:nvPr/>
          </p:nvPicPr>
          <p:blipFill>
            <a:blip r:embed="rId5" cstate="email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5388588" y="2465476"/>
              <a:ext cx="1048534" cy="701911"/>
            </a:xfrm>
            <a:prstGeom prst="rect">
              <a:avLst/>
            </a:prstGeom>
          </p:spPr>
        </p:pic>
        <p:pic>
          <p:nvPicPr>
            <p:cNvPr id="22" name="Picture 21" descr="bean.jpg"/>
            <p:cNvPicPr>
              <a:picLocks noChangeAspect="1"/>
            </p:cNvPicPr>
            <p:nvPr/>
          </p:nvPicPr>
          <p:blipFill>
            <a:blip r:embed="rId5" cstate="email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6905233" y="1816764"/>
              <a:ext cx="1048534" cy="701911"/>
            </a:xfrm>
            <a:prstGeom prst="rect">
              <a:avLst/>
            </a:prstGeom>
          </p:spPr>
        </p:pic>
        <p:pic>
          <p:nvPicPr>
            <p:cNvPr id="24" name="Picture 23" descr="bean.jpg"/>
            <p:cNvPicPr>
              <a:picLocks noChangeAspect="1"/>
            </p:cNvPicPr>
            <p:nvPr/>
          </p:nvPicPr>
          <p:blipFill>
            <a:blip r:embed="rId5" cstate="email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2119851" y="2185825"/>
              <a:ext cx="1048534" cy="701911"/>
            </a:xfrm>
            <a:prstGeom prst="rect">
              <a:avLst/>
            </a:prstGeom>
          </p:spPr>
        </p:pic>
        <p:pic>
          <p:nvPicPr>
            <p:cNvPr id="25" name="Picture 24" descr="bean.jpg"/>
            <p:cNvPicPr>
              <a:picLocks noChangeAspect="1"/>
            </p:cNvPicPr>
            <p:nvPr/>
          </p:nvPicPr>
          <p:blipFill>
            <a:blip r:embed="rId5" cstate="email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2715519" y="1553720"/>
              <a:ext cx="1048534" cy="701911"/>
            </a:xfrm>
            <a:prstGeom prst="rect">
              <a:avLst/>
            </a:prstGeom>
          </p:spPr>
        </p:pic>
        <p:pic>
          <p:nvPicPr>
            <p:cNvPr id="26" name="Picture 25" descr="bean.jpg"/>
            <p:cNvPicPr>
              <a:picLocks noChangeAspect="1"/>
            </p:cNvPicPr>
            <p:nvPr/>
          </p:nvPicPr>
          <p:blipFill>
            <a:blip r:embed="rId5" cstate="email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1417942" y="1897214"/>
              <a:ext cx="1048534" cy="701911"/>
            </a:xfrm>
            <a:prstGeom prst="rect">
              <a:avLst/>
            </a:prstGeom>
          </p:spPr>
        </p:pic>
        <p:pic>
          <p:nvPicPr>
            <p:cNvPr id="27" name="Picture 26" descr="bean.jpg"/>
            <p:cNvPicPr>
              <a:picLocks noChangeAspect="1"/>
            </p:cNvPicPr>
            <p:nvPr/>
          </p:nvPicPr>
          <p:blipFill>
            <a:blip r:embed="rId5" cstate="email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2119853" y="1661558"/>
              <a:ext cx="1048534" cy="701911"/>
            </a:xfrm>
            <a:prstGeom prst="rect">
              <a:avLst/>
            </a:prstGeom>
          </p:spPr>
        </p:pic>
        <p:pic>
          <p:nvPicPr>
            <p:cNvPr id="29" name="Picture 28" descr="bean.jpg"/>
            <p:cNvPicPr>
              <a:picLocks noChangeAspect="1"/>
            </p:cNvPicPr>
            <p:nvPr/>
          </p:nvPicPr>
          <p:blipFill>
            <a:blip r:embed="rId5" cstate="email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4377987" y="1222621"/>
              <a:ext cx="1048534" cy="701911"/>
            </a:xfrm>
            <a:prstGeom prst="rect">
              <a:avLst/>
            </a:prstGeom>
          </p:spPr>
        </p:pic>
        <p:pic>
          <p:nvPicPr>
            <p:cNvPr id="30" name="Picture 29" descr="bean.jpg"/>
            <p:cNvPicPr>
              <a:picLocks noChangeAspect="1"/>
            </p:cNvPicPr>
            <p:nvPr/>
          </p:nvPicPr>
          <p:blipFill>
            <a:blip r:embed="rId5" cstate="email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3325120" y="2684732"/>
              <a:ext cx="1048534" cy="701911"/>
            </a:xfrm>
            <a:prstGeom prst="rect">
              <a:avLst/>
            </a:prstGeom>
          </p:spPr>
        </p:pic>
        <p:pic>
          <p:nvPicPr>
            <p:cNvPr id="31" name="Picture 30" descr="bean.jpg"/>
            <p:cNvPicPr>
              <a:picLocks noChangeAspect="1"/>
            </p:cNvPicPr>
            <p:nvPr/>
          </p:nvPicPr>
          <p:blipFill>
            <a:blip r:embed="rId5" cstate="email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2715520" y="2271155"/>
              <a:ext cx="1048534" cy="701911"/>
            </a:xfrm>
            <a:prstGeom prst="rect">
              <a:avLst/>
            </a:prstGeom>
          </p:spPr>
        </p:pic>
        <p:pic>
          <p:nvPicPr>
            <p:cNvPr id="33" name="Picture 32" descr="bean.jpg"/>
            <p:cNvPicPr>
              <a:picLocks noChangeAspect="1"/>
            </p:cNvPicPr>
            <p:nvPr/>
          </p:nvPicPr>
          <p:blipFill>
            <a:blip r:embed="rId5" cstate="email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4835187" y="2423556"/>
              <a:ext cx="1048534" cy="701911"/>
            </a:xfrm>
            <a:prstGeom prst="rect">
              <a:avLst/>
            </a:prstGeom>
          </p:spPr>
        </p:pic>
        <p:pic>
          <p:nvPicPr>
            <p:cNvPr id="34" name="Picture 33" descr="bean.jpg"/>
            <p:cNvPicPr>
              <a:picLocks noChangeAspect="1"/>
            </p:cNvPicPr>
            <p:nvPr/>
          </p:nvPicPr>
          <p:blipFill>
            <a:blip r:embed="rId5" cstate="email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4881343" y="1813955"/>
              <a:ext cx="1048534" cy="701911"/>
            </a:xfrm>
            <a:prstGeom prst="rect">
              <a:avLst/>
            </a:prstGeom>
          </p:spPr>
        </p:pic>
        <p:pic>
          <p:nvPicPr>
            <p:cNvPr id="35" name="Picture 34" descr="bean.jpg"/>
            <p:cNvPicPr>
              <a:picLocks noChangeAspect="1"/>
            </p:cNvPicPr>
            <p:nvPr/>
          </p:nvPicPr>
          <p:blipFill>
            <a:blip r:embed="rId5" cstate="email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5938099" y="1204356"/>
              <a:ext cx="1048534" cy="701911"/>
            </a:xfrm>
            <a:prstGeom prst="rect">
              <a:avLst/>
            </a:prstGeom>
          </p:spPr>
        </p:pic>
        <p:pic>
          <p:nvPicPr>
            <p:cNvPr id="36" name="Picture 35" descr="bean.jpg"/>
            <p:cNvPicPr>
              <a:picLocks noChangeAspect="1"/>
            </p:cNvPicPr>
            <p:nvPr/>
          </p:nvPicPr>
          <p:blipFill>
            <a:blip r:embed="rId5" cstate="email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6090499" y="1899288"/>
              <a:ext cx="1048534" cy="701911"/>
            </a:xfrm>
            <a:prstGeom prst="rect">
              <a:avLst/>
            </a:prstGeom>
          </p:spPr>
        </p:pic>
        <p:pic>
          <p:nvPicPr>
            <p:cNvPr id="38" name="Picture 37" descr="bean.jpg"/>
            <p:cNvPicPr>
              <a:picLocks noChangeAspect="1"/>
            </p:cNvPicPr>
            <p:nvPr/>
          </p:nvPicPr>
          <p:blipFill>
            <a:blip r:embed="rId5" cstate="email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6239011" y="2710090"/>
              <a:ext cx="1048534" cy="701911"/>
            </a:xfrm>
            <a:prstGeom prst="rect">
              <a:avLst/>
            </a:prstGeom>
          </p:spPr>
        </p:pic>
        <p:pic>
          <p:nvPicPr>
            <p:cNvPr id="39" name="Picture 38" descr="bean.jpg"/>
            <p:cNvPicPr>
              <a:picLocks noChangeAspect="1"/>
            </p:cNvPicPr>
            <p:nvPr/>
          </p:nvPicPr>
          <p:blipFill>
            <a:blip r:embed="rId5" cstate="email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5913599" y="2342432"/>
              <a:ext cx="1048534" cy="701911"/>
            </a:xfrm>
            <a:prstGeom prst="rect">
              <a:avLst/>
            </a:prstGeom>
          </p:spPr>
        </p:pic>
        <p:pic>
          <p:nvPicPr>
            <p:cNvPr id="40" name="Picture 39" descr="bean.jpg"/>
            <p:cNvPicPr>
              <a:picLocks noChangeAspect="1"/>
            </p:cNvPicPr>
            <p:nvPr/>
          </p:nvPicPr>
          <p:blipFill>
            <a:blip r:embed="rId5" cstate="email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5037632" y="3319689"/>
              <a:ext cx="1048534" cy="701911"/>
            </a:xfrm>
            <a:prstGeom prst="rect">
              <a:avLst/>
            </a:prstGeom>
          </p:spPr>
        </p:pic>
        <p:pic>
          <p:nvPicPr>
            <p:cNvPr id="41" name="Picture 40" descr="bean.jpg"/>
            <p:cNvPicPr>
              <a:picLocks noChangeAspect="1"/>
            </p:cNvPicPr>
            <p:nvPr/>
          </p:nvPicPr>
          <p:blipFill>
            <a:blip r:embed="rId5" cstate="email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1217839" y="2390816"/>
              <a:ext cx="1048534" cy="701911"/>
            </a:xfrm>
            <a:prstGeom prst="rect">
              <a:avLst/>
            </a:prstGeom>
          </p:spPr>
        </p:pic>
        <p:pic>
          <p:nvPicPr>
            <p:cNvPr id="42" name="Picture 41" descr="bean.jpg"/>
            <p:cNvPicPr>
              <a:picLocks noChangeAspect="1"/>
            </p:cNvPicPr>
            <p:nvPr/>
          </p:nvPicPr>
          <p:blipFill>
            <a:blip r:embed="rId5" cstate="email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6746255" y="2271154"/>
              <a:ext cx="1048534" cy="701911"/>
            </a:xfrm>
            <a:prstGeom prst="rect">
              <a:avLst/>
            </a:prstGeom>
          </p:spPr>
        </p:pic>
        <p:pic>
          <p:nvPicPr>
            <p:cNvPr id="43" name="Picture 42" descr="bean.jpg"/>
            <p:cNvPicPr>
              <a:picLocks noChangeAspect="1"/>
            </p:cNvPicPr>
            <p:nvPr/>
          </p:nvPicPr>
          <p:blipFill>
            <a:blip r:embed="rId5" cstate="email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6395298" y="1465372"/>
              <a:ext cx="1048534" cy="701911"/>
            </a:xfrm>
            <a:prstGeom prst="rect">
              <a:avLst/>
            </a:prstGeom>
          </p:spPr>
        </p:pic>
        <p:pic>
          <p:nvPicPr>
            <p:cNvPr id="44" name="Picture 43" descr="bean.jpg"/>
            <p:cNvPicPr>
              <a:picLocks noChangeAspect="1"/>
            </p:cNvPicPr>
            <p:nvPr/>
          </p:nvPicPr>
          <p:blipFill>
            <a:blip r:embed="rId5" cstate="email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1768894" y="2710089"/>
              <a:ext cx="1048534" cy="701911"/>
            </a:xfrm>
            <a:prstGeom prst="rect">
              <a:avLst/>
            </a:prstGeom>
          </p:spPr>
        </p:pic>
        <p:pic>
          <p:nvPicPr>
            <p:cNvPr id="45" name="Picture 44" descr="bean.jpg"/>
            <p:cNvPicPr>
              <a:picLocks noChangeAspect="1"/>
            </p:cNvPicPr>
            <p:nvPr/>
          </p:nvPicPr>
          <p:blipFill>
            <a:blip r:embed="rId5" cstate="email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3768388" y="1029452"/>
              <a:ext cx="1048534" cy="701911"/>
            </a:xfrm>
            <a:prstGeom prst="rect">
              <a:avLst/>
            </a:prstGeom>
          </p:spPr>
        </p:pic>
        <p:pic>
          <p:nvPicPr>
            <p:cNvPr id="46" name="Picture 45" descr="bean.jpg"/>
            <p:cNvPicPr>
              <a:picLocks noChangeAspect="1"/>
            </p:cNvPicPr>
            <p:nvPr/>
          </p:nvPicPr>
          <p:blipFill>
            <a:blip r:embed="rId5" cstate="email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5186142" y="1372946"/>
              <a:ext cx="1048534" cy="701911"/>
            </a:xfrm>
            <a:prstGeom prst="rect">
              <a:avLst/>
            </a:prstGeom>
          </p:spPr>
        </p:pic>
        <p:pic>
          <p:nvPicPr>
            <p:cNvPr id="47" name="Picture 46" descr="bean.jpg"/>
            <p:cNvPicPr>
              <a:picLocks noChangeAspect="1"/>
            </p:cNvPicPr>
            <p:nvPr/>
          </p:nvPicPr>
          <p:blipFill>
            <a:blip r:embed="rId5" cstate="email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760639" y="2684732"/>
              <a:ext cx="1048534" cy="701911"/>
            </a:xfrm>
            <a:prstGeom prst="rect">
              <a:avLst/>
            </a:prstGeom>
          </p:spPr>
        </p:pic>
        <p:pic>
          <p:nvPicPr>
            <p:cNvPr id="48" name="Picture 47" descr="bean.jpg"/>
            <p:cNvPicPr>
              <a:picLocks noChangeAspect="1"/>
            </p:cNvPicPr>
            <p:nvPr/>
          </p:nvPicPr>
          <p:blipFill>
            <a:blip r:embed="rId5" cstate="email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2860739" y="1071188"/>
              <a:ext cx="1048534" cy="701911"/>
            </a:xfrm>
            <a:prstGeom prst="rect">
              <a:avLst/>
            </a:prstGeom>
          </p:spPr>
        </p:pic>
        <p:pic>
          <p:nvPicPr>
            <p:cNvPr id="49" name="Picture 48" descr="bean.jpg"/>
            <p:cNvPicPr>
              <a:picLocks noChangeAspect="1"/>
            </p:cNvPicPr>
            <p:nvPr/>
          </p:nvPicPr>
          <p:blipFill>
            <a:blip r:embed="rId5" cstate="email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1217838" y="2945748"/>
              <a:ext cx="1048534" cy="701911"/>
            </a:xfrm>
            <a:prstGeom prst="rect">
              <a:avLst/>
            </a:prstGeom>
          </p:spPr>
        </p:pic>
        <p:pic>
          <p:nvPicPr>
            <p:cNvPr id="50" name="Picture 49" descr="bean.jpg"/>
            <p:cNvPicPr>
              <a:picLocks noChangeAspect="1"/>
            </p:cNvPicPr>
            <p:nvPr/>
          </p:nvPicPr>
          <p:blipFill>
            <a:blip r:embed="rId5" cstate="email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1111594" y="1375022"/>
              <a:ext cx="1048534" cy="701911"/>
            </a:xfrm>
            <a:prstGeom prst="rect">
              <a:avLst/>
            </a:prstGeom>
          </p:spPr>
        </p:pic>
        <p:pic>
          <p:nvPicPr>
            <p:cNvPr id="51" name="Picture 50" descr="bean.jpg"/>
            <p:cNvPicPr>
              <a:picLocks noChangeAspect="1"/>
            </p:cNvPicPr>
            <p:nvPr/>
          </p:nvPicPr>
          <p:blipFill>
            <a:blip r:embed="rId5" cstate="email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866882" y="1897213"/>
              <a:ext cx="1048534" cy="701911"/>
            </a:xfrm>
            <a:prstGeom prst="rect">
              <a:avLst/>
            </a:prstGeom>
          </p:spPr>
        </p:pic>
        <p:pic>
          <p:nvPicPr>
            <p:cNvPr id="52" name="Picture 51" descr="bean.jpg"/>
            <p:cNvPicPr>
              <a:picLocks noChangeAspect="1"/>
            </p:cNvPicPr>
            <p:nvPr/>
          </p:nvPicPr>
          <p:blipFill>
            <a:blip r:embed="rId5" cstate="email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1813506" y="1204355"/>
              <a:ext cx="1048534" cy="70191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70117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" y="4553361"/>
            <a:ext cx="9144000" cy="5901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 smtClean="0">
              <a:solidFill>
                <a:prstClr val="white"/>
              </a:solidFill>
              <a:latin typeface="Franklin Gothic Book"/>
              <a:cs typeface="Franklin Gothic Book"/>
            </a:endParaRPr>
          </a:p>
        </p:txBody>
      </p:sp>
      <p:pic>
        <p:nvPicPr>
          <p:cNvPr id="16" name="Picture 15" descr="bean.jpg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4835188" y="3319689"/>
            <a:ext cx="1048534" cy="701911"/>
          </a:xfrm>
          <a:prstGeom prst="rect">
            <a:avLst/>
          </a:prstGeom>
        </p:spPr>
      </p:pic>
      <p:pic>
        <p:nvPicPr>
          <p:cNvPr id="17" name="Picture 16" descr="bean.jpg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4225587" y="3539158"/>
            <a:ext cx="1048534" cy="701911"/>
          </a:xfrm>
          <a:prstGeom prst="rect">
            <a:avLst/>
          </a:prstGeom>
        </p:spPr>
      </p:pic>
      <p:pic>
        <p:nvPicPr>
          <p:cNvPr id="18" name="Picture 17" descr="bean.jpg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470808" y="3278963"/>
            <a:ext cx="1048534" cy="701911"/>
          </a:xfrm>
          <a:prstGeom prst="rect">
            <a:avLst/>
          </a:prstGeom>
        </p:spPr>
      </p:pic>
      <p:pic>
        <p:nvPicPr>
          <p:cNvPr id="21" name="Picture 20" descr="bean.jpg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3103769" y="3386757"/>
            <a:ext cx="1048534" cy="701911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402608" y="717161"/>
            <a:ext cx="8114005" cy="3956881"/>
            <a:chOff x="933950" y="856141"/>
            <a:chExt cx="6846505" cy="3338771"/>
          </a:xfrm>
        </p:grpSpPr>
        <p:pic>
          <p:nvPicPr>
            <p:cNvPr id="13" name="Picture 12" descr="bean.jpg"/>
            <p:cNvPicPr>
              <a:picLocks noChangeAspect="1"/>
            </p:cNvPicPr>
            <p:nvPr/>
          </p:nvPicPr>
          <p:blipFill>
            <a:blip r:embed="rId6" cstate="email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5537099" y="3014891"/>
              <a:ext cx="1048534" cy="701911"/>
            </a:xfrm>
            <a:prstGeom prst="rect">
              <a:avLst/>
            </a:prstGeom>
          </p:spPr>
        </p:pic>
        <p:pic>
          <p:nvPicPr>
            <p:cNvPr id="14" name="Picture 13" descr="bean.jpg"/>
            <p:cNvPicPr>
              <a:picLocks noChangeAspect="1"/>
            </p:cNvPicPr>
            <p:nvPr/>
          </p:nvPicPr>
          <p:blipFill>
            <a:blip r:embed="rId6" cstate="email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3676076" y="3100590"/>
              <a:ext cx="1048534" cy="701911"/>
            </a:xfrm>
            <a:prstGeom prst="rect">
              <a:avLst/>
            </a:prstGeom>
          </p:spPr>
        </p:pic>
        <p:pic>
          <p:nvPicPr>
            <p:cNvPr id="15" name="Picture 14" descr="bean.jpg"/>
            <p:cNvPicPr>
              <a:picLocks noChangeAspect="1"/>
            </p:cNvPicPr>
            <p:nvPr/>
          </p:nvPicPr>
          <p:blipFill>
            <a:blip r:embed="rId6" cstate="email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5643887" y="1966356"/>
              <a:ext cx="1048534" cy="701911"/>
            </a:xfrm>
            <a:prstGeom prst="rect">
              <a:avLst/>
            </a:prstGeom>
          </p:spPr>
        </p:pic>
        <p:pic>
          <p:nvPicPr>
            <p:cNvPr id="19" name="Picture 18" descr="bean.jpg"/>
            <p:cNvPicPr>
              <a:picLocks noChangeAspect="1"/>
            </p:cNvPicPr>
            <p:nvPr/>
          </p:nvPicPr>
          <p:blipFill>
            <a:blip r:embed="rId6" cstate="email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2013610" y="3114510"/>
              <a:ext cx="1048534" cy="701911"/>
            </a:xfrm>
            <a:prstGeom prst="rect">
              <a:avLst/>
            </a:prstGeom>
          </p:spPr>
        </p:pic>
        <p:pic>
          <p:nvPicPr>
            <p:cNvPr id="20" name="Picture 19" descr="bean.jpg"/>
            <p:cNvPicPr>
              <a:picLocks noChangeAspect="1"/>
            </p:cNvPicPr>
            <p:nvPr/>
          </p:nvPicPr>
          <p:blipFill>
            <a:blip r:embed="rId6" cstate="email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5388588" y="2465476"/>
              <a:ext cx="1048534" cy="701911"/>
            </a:xfrm>
            <a:prstGeom prst="rect">
              <a:avLst/>
            </a:prstGeom>
          </p:spPr>
        </p:pic>
        <p:pic>
          <p:nvPicPr>
            <p:cNvPr id="22" name="Picture 21" descr="bean.jpg"/>
            <p:cNvPicPr>
              <a:picLocks noChangeAspect="1"/>
            </p:cNvPicPr>
            <p:nvPr/>
          </p:nvPicPr>
          <p:blipFill>
            <a:blip r:embed="rId6" cstate="email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6905233" y="1816764"/>
              <a:ext cx="1048534" cy="701911"/>
            </a:xfrm>
            <a:prstGeom prst="rect">
              <a:avLst/>
            </a:prstGeom>
          </p:spPr>
        </p:pic>
        <p:pic>
          <p:nvPicPr>
            <p:cNvPr id="24" name="Picture 23" descr="bean.jpg"/>
            <p:cNvPicPr>
              <a:picLocks noChangeAspect="1"/>
            </p:cNvPicPr>
            <p:nvPr/>
          </p:nvPicPr>
          <p:blipFill>
            <a:blip r:embed="rId6" cstate="email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2119851" y="2185825"/>
              <a:ext cx="1048534" cy="701911"/>
            </a:xfrm>
            <a:prstGeom prst="rect">
              <a:avLst/>
            </a:prstGeom>
          </p:spPr>
        </p:pic>
        <p:pic>
          <p:nvPicPr>
            <p:cNvPr id="25" name="Picture 24" descr="bean.jpg"/>
            <p:cNvPicPr>
              <a:picLocks noChangeAspect="1"/>
            </p:cNvPicPr>
            <p:nvPr/>
          </p:nvPicPr>
          <p:blipFill>
            <a:blip r:embed="rId6" cstate="email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2715519" y="1553720"/>
              <a:ext cx="1048534" cy="701911"/>
            </a:xfrm>
            <a:prstGeom prst="rect">
              <a:avLst/>
            </a:prstGeom>
          </p:spPr>
        </p:pic>
        <p:pic>
          <p:nvPicPr>
            <p:cNvPr id="26" name="Picture 25" descr="bean.jpg"/>
            <p:cNvPicPr>
              <a:picLocks noChangeAspect="1"/>
            </p:cNvPicPr>
            <p:nvPr/>
          </p:nvPicPr>
          <p:blipFill>
            <a:blip r:embed="rId6" cstate="email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1417942" y="1897214"/>
              <a:ext cx="1048534" cy="701911"/>
            </a:xfrm>
            <a:prstGeom prst="rect">
              <a:avLst/>
            </a:prstGeom>
          </p:spPr>
        </p:pic>
        <p:pic>
          <p:nvPicPr>
            <p:cNvPr id="27" name="Picture 26" descr="bean.jpg"/>
            <p:cNvPicPr>
              <a:picLocks noChangeAspect="1"/>
            </p:cNvPicPr>
            <p:nvPr/>
          </p:nvPicPr>
          <p:blipFill>
            <a:blip r:embed="rId6" cstate="email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2119853" y="1661558"/>
              <a:ext cx="1048534" cy="701911"/>
            </a:xfrm>
            <a:prstGeom prst="rect">
              <a:avLst/>
            </a:prstGeom>
          </p:spPr>
        </p:pic>
        <p:pic>
          <p:nvPicPr>
            <p:cNvPr id="29" name="Picture 28" descr="bean.jpg"/>
            <p:cNvPicPr>
              <a:picLocks noChangeAspect="1"/>
            </p:cNvPicPr>
            <p:nvPr/>
          </p:nvPicPr>
          <p:blipFill>
            <a:blip r:embed="rId6" cstate="email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4377987" y="1222621"/>
              <a:ext cx="1048534" cy="701911"/>
            </a:xfrm>
            <a:prstGeom prst="rect">
              <a:avLst/>
            </a:prstGeom>
          </p:spPr>
        </p:pic>
        <p:pic>
          <p:nvPicPr>
            <p:cNvPr id="31" name="Picture 30" descr="bean.jpg"/>
            <p:cNvPicPr>
              <a:picLocks noChangeAspect="1"/>
            </p:cNvPicPr>
            <p:nvPr/>
          </p:nvPicPr>
          <p:blipFill>
            <a:blip r:embed="rId6" cstate="email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2715520" y="2271155"/>
              <a:ext cx="1048534" cy="701911"/>
            </a:xfrm>
            <a:prstGeom prst="rect">
              <a:avLst/>
            </a:prstGeom>
          </p:spPr>
        </p:pic>
        <p:pic>
          <p:nvPicPr>
            <p:cNvPr id="33" name="Picture 32" descr="bean.jpg"/>
            <p:cNvPicPr>
              <a:picLocks noChangeAspect="1"/>
            </p:cNvPicPr>
            <p:nvPr/>
          </p:nvPicPr>
          <p:blipFill>
            <a:blip r:embed="rId6" cstate="email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4835187" y="2423556"/>
              <a:ext cx="1048534" cy="701911"/>
            </a:xfrm>
            <a:prstGeom prst="rect">
              <a:avLst/>
            </a:prstGeom>
          </p:spPr>
        </p:pic>
        <p:pic>
          <p:nvPicPr>
            <p:cNvPr id="34" name="Picture 33" descr="bean.jpg"/>
            <p:cNvPicPr>
              <a:picLocks noChangeAspect="1"/>
            </p:cNvPicPr>
            <p:nvPr/>
          </p:nvPicPr>
          <p:blipFill>
            <a:blip r:embed="rId6" cstate="email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4881343" y="1813955"/>
              <a:ext cx="1048534" cy="701911"/>
            </a:xfrm>
            <a:prstGeom prst="rect">
              <a:avLst/>
            </a:prstGeom>
          </p:spPr>
        </p:pic>
        <p:pic>
          <p:nvPicPr>
            <p:cNvPr id="35" name="Picture 34" descr="bean.jpg"/>
            <p:cNvPicPr>
              <a:picLocks noChangeAspect="1"/>
            </p:cNvPicPr>
            <p:nvPr/>
          </p:nvPicPr>
          <p:blipFill>
            <a:blip r:embed="rId6" cstate="email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5938099" y="1204356"/>
              <a:ext cx="1048534" cy="701911"/>
            </a:xfrm>
            <a:prstGeom prst="rect">
              <a:avLst/>
            </a:prstGeom>
          </p:spPr>
        </p:pic>
        <p:pic>
          <p:nvPicPr>
            <p:cNvPr id="36" name="Picture 35" descr="bean.jpg"/>
            <p:cNvPicPr>
              <a:picLocks noChangeAspect="1"/>
            </p:cNvPicPr>
            <p:nvPr/>
          </p:nvPicPr>
          <p:blipFill>
            <a:blip r:embed="rId6" cstate="email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6090499" y="1899288"/>
              <a:ext cx="1048534" cy="701911"/>
            </a:xfrm>
            <a:prstGeom prst="rect">
              <a:avLst/>
            </a:prstGeom>
          </p:spPr>
        </p:pic>
        <p:pic>
          <p:nvPicPr>
            <p:cNvPr id="38" name="Picture 37" descr="bean.jpg"/>
            <p:cNvPicPr>
              <a:picLocks noChangeAspect="1"/>
            </p:cNvPicPr>
            <p:nvPr/>
          </p:nvPicPr>
          <p:blipFill>
            <a:blip r:embed="rId6" cstate="email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6239011" y="2710090"/>
              <a:ext cx="1048534" cy="701911"/>
            </a:xfrm>
            <a:prstGeom prst="rect">
              <a:avLst/>
            </a:prstGeom>
          </p:spPr>
        </p:pic>
        <p:pic>
          <p:nvPicPr>
            <p:cNvPr id="39" name="Picture 38" descr="bean.jpg"/>
            <p:cNvPicPr>
              <a:picLocks noChangeAspect="1"/>
            </p:cNvPicPr>
            <p:nvPr/>
          </p:nvPicPr>
          <p:blipFill>
            <a:blip r:embed="rId6" cstate="email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5913599" y="2342432"/>
              <a:ext cx="1048534" cy="701911"/>
            </a:xfrm>
            <a:prstGeom prst="rect">
              <a:avLst/>
            </a:prstGeom>
          </p:spPr>
        </p:pic>
        <p:pic>
          <p:nvPicPr>
            <p:cNvPr id="40" name="Picture 39" descr="bean.jpg"/>
            <p:cNvPicPr>
              <a:picLocks noChangeAspect="1"/>
            </p:cNvPicPr>
            <p:nvPr/>
          </p:nvPicPr>
          <p:blipFill>
            <a:blip r:embed="rId6" cstate="email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5037632" y="3319689"/>
              <a:ext cx="1048534" cy="701911"/>
            </a:xfrm>
            <a:prstGeom prst="rect">
              <a:avLst/>
            </a:prstGeom>
          </p:spPr>
        </p:pic>
        <p:pic>
          <p:nvPicPr>
            <p:cNvPr id="41" name="Picture 40" descr="bean.jpg"/>
            <p:cNvPicPr>
              <a:picLocks noChangeAspect="1"/>
            </p:cNvPicPr>
            <p:nvPr/>
          </p:nvPicPr>
          <p:blipFill>
            <a:blip r:embed="rId6" cstate="email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1217839" y="2390816"/>
              <a:ext cx="1048534" cy="701911"/>
            </a:xfrm>
            <a:prstGeom prst="rect">
              <a:avLst/>
            </a:prstGeom>
          </p:spPr>
        </p:pic>
        <p:pic>
          <p:nvPicPr>
            <p:cNvPr id="42" name="Picture 41" descr="bean.jpg"/>
            <p:cNvPicPr>
              <a:picLocks noChangeAspect="1"/>
            </p:cNvPicPr>
            <p:nvPr/>
          </p:nvPicPr>
          <p:blipFill>
            <a:blip r:embed="rId6" cstate="email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6746255" y="2271154"/>
              <a:ext cx="1048534" cy="701911"/>
            </a:xfrm>
            <a:prstGeom prst="rect">
              <a:avLst/>
            </a:prstGeom>
          </p:spPr>
        </p:pic>
        <p:pic>
          <p:nvPicPr>
            <p:cNvPr id="43" name="Picture 42" descr="bean.jpg"/>
            <p:cNvPicPr>
              <a:picLocks noChangeAspect="1"/>
            </p:cNvPicPr>
            <p:nvPr/>
          </p:nvPicPr>
          <p:blipFill>
            <a:blip r:embed="rId6" cstate="email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6395298" y="1465372"/>
              <a:ext cx="1048534" cy="701911"/>
            </a:xfrm>
            <a:prstGeom prst="rect">
              <a:avLst/>
            </a:prstGeom>
          </p:spPr>
        </p:pic>
        <p:pic>
          <p:nvPicPr>
            <p:cNvPr id="44" name="Picture 43" descr="bean.jpg"/>
            <p:cNvPicPr>
              <a:picLocks noChangeAspect="1"/>
            </p:cNvPicPr>
            <p:nvPr/>
          </p:nvPicPr>
          <p:blipFill>
            <a:blip r:embed="rId6" cstate="email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1768894" y="2710089"/>
              <a:ext cx="1048534" cy="701911"/>
            </a:xfrm>
            <a:prstGeom prst="rect">
              <a:avLst/>
            </a:prstGeom>
          </p:spPr>
        </p:pic>
        <p:pic>
          <p:nvPicPr>
            <p:cNvPr id="45" name="Picture 44" descr="bean.jpg"/>
            <p:cNvPicPr>
              <a:picLocks noChangeAspect="1"/>
            </p:cNvPicPr>
            <p:nvPr/>
          </p:nvPicPr>
          <p:blipFill>
            <a:blip r:embed="rId6" cstate="email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3768388" y="1029452"/>
              <a:ext cx="1048534" cy="701911"/>
            </a:xfrm>
            <a:prstGeom prst="rect">
              <a:avLst/>
            </a:prstGeom>
          </p:spPr>
        </p:pic>
        <p:pic>
          <p:nvPicPr>
            <p:cNvPr id="46" name="Picture 45" descr="bean.jpg"/>
            <p:cNvPicPr>
              <a:picLocks noChangeAspect="1"/>
            </p:cNvPicPr>
            <p:nvPr/>
          </p:nvPicPr>
          <p:blipFill>
            <a:blip r:embed="rId6" cstate="email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5186142" y="1372946"/>
              <a:ext cx="1048534" cy="701911"/>
            </a:xfrm>
            <a:prstGeom prst="rect">
              <a:avLst/>
            </a:prstGeom>
          </p:spPr>
        </p:pic>
        <p:pic>
          <p:nvPicPr>
            <p:cNvPr id="47" name="Picture 46" descr="bean.jpg"/>
            <p:cNvPicPr>
              <a:picLocks noChangeAspect="1"/>
            </p:cNvPicPr>
            <p:nvPr/>
          </p:nvPicPr>
          <p:blipFill>
            <a:blip r:embed="rId6" cstate="email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760639" y="2684732"/>
              <a:ext cx="1048534" cy="701911"/>
            </a:xfrm>
            <a:prstGeom prst="rect">
              <a:avLst/>
            </a:prstGeom>
          </p:spPr>
        </p:pic>
        <p:pic>
          <p:nvPicPr>
            <p:cNvPr id="48" name="Picture 47" descr="bean.jpg"/>
            <p:cNvPicPr>
              <a:picLocks noChangeAspect="1"/>
            </p:cNvPicPr>
            <p:nvPr/>
          </p:nvPicPr>
          <p:blipFill>
            <a:blip r:embed="rId6" cstate="email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2860739" y="1071188"/>
              <a:ext cx="1048534" cy="701911"/>
            </a:xfrm>
            <a:prstGeom prst="rect">
              <a:avLst/>
            </a:prstGeom>
          </p:spPr>
        </p:pic>
        <p:pic>
          <p:nvPicPr>
            <p:cNvPr id="49" name="Picture 48" descr="bean.jpg"/>
            <p:cNvPicPr>
              <a:picLocks noChangeAspect="1"/>
            </p:cNvPicPr>
            <p:nvPr/>
          </p:nvPicPr>
          <p:blipFill>
            <a:blip r:embed="rId6" cstate="email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1217838" y="2945748"/>
              <a:ext cx="1048534" cy="701911"/>
            </a:xfrm>
            <a:prstGeom prst="rect">
              <a:avLst/>
            </a:prstGeom>
          </p:spPr>
        </p:pic>
        <p:pic>
          <p:nvPicPr>
            <p:cNvPr id="50" name="Picture 49" descr="bean.jpg"/>
            <p:cNvPicPr>
              <a:picLocks noChangeAspect="1"/>
            </p:cNvPicPr>
            <p:nvPr/>
          </p:nvPicPr>
          <p:blipFill>
            <a:blip r:embed="rId6" cstate="email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1111594" y="1375022"/>
              <a:ext cx="1048534" cy="701911"/>
            </a:xfrm>
            <a:prstGeom prst="rect">
              <a:avLst/>
            </a:prstGeom>
          </p:spPr>
        </p:pic>
        <p:pic>
          <p:nvPicPr>
            <p:cNvPr id="51" name="Picture 50" descr="bean.jpg"/>
            <p:cNvPicPr>
              <a:picLocks noChangeAspect="1"/>
            </p:cNvPicPr>
            <p:nvPr/>
          </p:nvPicPr>
          <p:blipFill>
            <a:blip r:embed="rId6" cstate="email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866882" y="1897213"/>
              <a:ext cx="1048534" cy="701911"/>
            </a:xfrm>
            <a:prstGeom prst="rect">
              <a:avLst/>
            </a:prstGeom>
          </p:spPr>
        </p:pic>
        <p:pic>
          <p:nvPicPr>
            <p:cNvPr id="52" name="Picture 51" descr="bean.jpg"/>
            <p:cNvPicPr>
              <a:picLocks noChangeAspect="1"/>
            </p:cNvPicPr>
            <p:nvPr/>
          </p:nvPicPr>
          <p:blipFill>
            <a:blip r:embed="rId6" cstate="email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1813506" y="1204355"/>
              <a:ext cx="1048534" cy="70191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4673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" y="4553361"/>
            <a:ext cx="9144000" cy="5901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 smtClean="0">
              <a:solidFill>
                <a:prstClr val="white"/>
              </a:solidFill>
              <a:latin typeface="Franklin Gothic Book"/>
              <a:cs typeface="Franklin Gothic Book"/>
            </a:endParaRPr>
          </a:p>
        </p:txBody>
      </p:sp>
      <p:pic>
        <p:nvPicPr>
          <p:cNvPr id="14" name="Picture 13" descr="Stephen-Aisle-2-2.jpg"/>
          <p:cNvPicPr>
            <a:picLocks noChangeAspect="1"/>
          </p:cNvPicPr>
          <p:nvPr/>
        </p:nvPicPr>
        <p:blipFill rotWithShape="1">
          <a:blip r:embed="rId2" cstate="email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640595" y="491262"/>
            <a:ext cx="5862811" cy="46522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06800"/>
            <a:ext cx="8229600" cy="857250"/>
          </a:xfrm>
        </p:spPr>
        <p:txBody>
          <a:bodyPr>
            <a:normAutofit/>
          </a:bodyPr>
          <a:lstStyle/>
          <a:p>
            <a:r>
              <a:rPr lang="en-US" sz="3000" dirty="0" smtClean="0">
                <a:solidFill>
                  <a:srgbClr val="000000"/>
                </a:solidFill>
              </a:rPr>
              <a:t>The procurement - marketers gap</a:t>
            </a:r>
            <a:endParaRPr lang="en-US" sz="3000" dirty="0">
              <a:solidFill>
                <a:srgbClr val="0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257" y="4875184"/>
            <a:ext cx="2085975" cy="267382"/>
          </a:xfrm>
          <a:prstGeom prst="rect">
            <a:avLst/>
          </a:prstGeom>
          <a:noFill/>
        </p:spPr>
        <p:txBody>
          <a:bodyPr wrap="square" lIns="51435" tIns="25718" rIns="51435" bIns="25718" rtlCol="0">
            <a:spAutoFit/>
          </a:bodyPr>
          <a:lstStyle/>
          <a:p>
            <a:r>
              <a:rPr lang="en-US" sz="700" dirty="0" smtClean="0">
                <a:solidFill>
                  <a:srgbClr val="000000"/>
                </a:solidFill>
                <a:latin typeface="Franklin Gothic Book"/>
                <a:cs typeface="Franklin Gothic Book"/>
              </a:rPr>
              <a:t>*Data provided by Michael Farmer, </a:t>
            </a:r>
          </a:p>
          <a:p>
            <a:r>
              <a:rPr lang="en-US" sz="700" dirty="0" smtClean="0">
                <a:solidFill>
                  <a:srgbClr val="000000"/>
                </a:solidFill>
                <a:latin typeface="Franklin Gothic Book"/>
                <a:cs typeface="Franklin Gothic Book"/>
              </a:rPr>
              <a:t>Ex- Bain Consultant</a:t>
            </a:r>
            <a:endParaRPr lang="en-US" sz="700" dirty="0">
              <a:solidFill>
                <a:srgbClr val="000000"/>
              </a:solidFill>
              <a:latin typeface="Franklin Gothic Book"/>
              <a:cs typeface="Franklin Gothic Book"/>
            </a:endParaRPr>
          </a:p>
        </p:txBody>
      </p:sp>
      <p:sp>
        <p:nvSpPr>
          <p:cNvPr id="3" name="Up Arrow 2"/>
          <p:cNvSpPr/>
          <p:nvPr/>
        </p:nvSpPr>
        <p:spPr>
          <a:xfrm>
            <a:off x="1342399" y="793865"/>
            <a:ext cx="602456" cy="1943707"/>
          </a:xfrm>
          <a:prstGeom prst="upArrow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1435" tIns="25718" rIns="51435" bIns="25718" rtlCol="0" anchor="ctr"/>
          <a:lstStyle/>
          <a:p>
            <a:pPr algn="ctr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17" name="Up Arrow 16"/>
          <p:cNvSpPr/>
          <p:nvPr/>
        </p:nvSpPr>
        <p:spPr>
          <a:xfrm flipH="1" flipV="1">
            <a:off x="7202178" y="1379289"/>
            <a:ext cx="602456" cy="1943707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1435" tIns="25718" rIns="51435" bIns="25718" rtlCol="0" anchor="ctr"/>
          <a:lstStyle/>
          <a:p>
            <a:pPr algn="ctr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17661" y="3198189"/>
            <a:ext cx="515963" cy="23761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1435" tIns="25718" rIns="51435" bIns="25718" rtlCol="0" anchor="ctr"/>
          <a:lstStyle/>
          <a:p>
            <a:pPr algn="ctr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90556" y="3142132"/>
            <a:ext cx="1531088" cy="1159934"/>
          </a:xfrm>
          <a:prstGeom prst="rect">
            <a:avLst/>
          </a:prstGeom>
          <a:noFill/>
        </p:spPr>
        <p:txBody>
          <a:bodyPr wrap="square" lIns="51435" tIns="25718" rIns="51435" bIns="25718" rtlCol="0">
            <a:spAutoFit/>
          </a:bodyPr>
          <a:lstStyle/>
          <a:p>
            <a:pPr algn="r"/>
            <a:r>
              <a:rPr lang="en-US" sz="1600" u="sng" dirty="0">
                <a:solidFill>
                  <a:prstClr val="white"/>
                </a:solidFill>
                <a:latin typeface="Franklin Gothic Book"/>
                <a:cs typeface="Franklin Gothic Book"/>
              </a:rPr>
              <a:t>Fees</a:t>
            </a:r>
          </a:p>
          <a:p>
            <a:pPr algn="r"/>
            <a:r>
              <a:rPr lang="en-US" sz="1400" dirty="0">
                <a:solidFill>
                  <a:srgbClr val="FF0000"/>
                </a:solidFill>
                <a:latin typeface="Franklin Gothic Book"/>
                <a:cs typeface="Franklin Gothic Book"/>
              </a:rPr>
              <a:t>Decreasing</a:t>
            </a:r>
            <a:r>
              <a:rPr lang="en-US" sz="1400" dirty="0">
                <a:solidFill>
                  <a:srgbClr val="FF3A41"/>
                </a:solidFill>
                <a:latin typeface="Franklin Gothic Book"/>
                <a:cs typeface="Franklin Gothic Book"/>
              </a:rPr>
              <a:t> </a:t>
            </a:r>
            <a:r>
              <a:rPr lang="en-US" sz="1400" dirty="0">
                <a:solidFill>
                  <a:prstClr val="white"/>
                </a:solidFill>
                <a:latin typeface="Franklin Gothic Book"/>
                <a:cs typeface="Franklin Gothic Book"/>
              </a:rPr>
              <a:t>2.2% every year due to pressure from procurement</a:t>
            </a:r>
          </a:p>
        </p:txBody>
      </p:sp>
      <p:sp>
        <p:nvSpPr>
          <p:cNvPr id="5" name="Rectangle 4"/>
          <p:cNvSpPr/>
          <p:nvPr/>
        </p:nvSpPr>
        <p:spPr>
          <a:xfrm>
            <a:off x="1740856" y="2977017"/>
            <a:ext cx="1050566" cy="221171"/>
          </a:xfrm>
          <a:prstGeom prst="rect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1435" tIns="25718" rIns="51435" bIns="25718" rtlCol="0" anchor="ctr"/>
          <a:lstStyle/>
          <a:p>
            <a:pPr algn="ctr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91278" y="2914455"/>
            <a:ext cx="2163360" cy="944490"/>
          </a:xfrm>
          <a:prstGeom prst="rect">
            <a:avLst/>
          </a:prstGeom>
          <a:noFill/>
        </p:spPr>
        <p:txBody>
          <a:bodyPr wrap="square" lIns="51435" tIns="25718" rIns="51435" bIns="25718" rtlCol="0">
            <a:spAutoFit/>
          </a:bodyPr>
          <a:lstStyle/>
          <a:p>
            <a:r>
              <a:rPr lang="en-US" sz="1600" u="sng" dirty="0">
                <a:solidFill>
                  <a:srgbClr val="FFFFFF"/>
                </a:solidFill>
                <a:latin typeface="Franklin Gothic Book"/>
                <a:cs typeface="Franklin Gothic Book"/>
              </a:rPr>
              <a:t>Deliverables</a:t>
            </a:r>
          </a:p>
          <a:p>
            <a:r>
              <a:rPr lang="en-US" sz="1400" dirty="0">
                <a:solidFill>
                  <a:srgbClr val="6BC7EC"/>
                </a:solidFill>
                <a:latin typeface="Franklin Gothic Book"/>
                <a:cs typeface="Franklin Gothic Book"/>
              </a:rPr>
              <a:t>Increasing </a:t>
            </a:r>
            <a:r>
              <a:rPr lang="en-US" sz="1400" dirty="0">
                <a:solidFill>
                  <a:prstClr val="white"/>
                </a:solidFill>
                <a:latin typeface="Franklin Gothic Book"/>
                <a:cs typeface="Franklin Gothic Book"/>
              </a:rPr>
              <a:t>2.3% every year due to need for more digital content</a:t>
            </a:r>
          </a:p>
        </p:txBody>
      </p:sp>
    </p:spTree>
    <p:extLst>
      <p:ext uri="{BB962C8B-B14F-4D97-AF65-F5344CB8AC3E}">
        <p14:creationId xmlns:p14="http://schemas.microsoft.com/office/powerpoint/2010/main" val="373789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" y="4553361"/>
            <a:ext cx="9144000" cy="5901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 smtClean="0">
              <a:solidFill>
                <a:prstClr val="white"/>
              </a:solidFill>
              <a:latin typeface="Franklin Gothic Book"/>
              <a:cs typeface="Franklin Gothic Book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3210803" y="522471"/>
            <a:ext cx="3141100" cy="3666653"/>
            <a:chOff x="2924982" y="205979"/>
            <a:chExt cx="3848929" cy="4492913"/>
          </a:xfrm>
        </p:grpSpPr>
        <p:grpSp>
          <p:nvGrpSpPr>
            <p:cNvPr id="14" name="Group 13"/>
            <p:cNvGrpSpPr/>
            <p:nvPr/>
          </p:nvGrpSpPr>
          <p:grpSpPr>
            <a:xfrm rot="16200000">
              <a:off x="2602990" y="527971"/>
              <a:ext cx="4492913" cy="3848929"/>
              <a:chOff x="1892896" y="86071"/>
              <a:chExt cx="5870370" cy="5028950"/>
            </a:xfrm>
          </p:grpSpPr>
          <p:pic>
            <p:nvPicPr>
              <p:cNvPr id="3" name="Picture 2" descr="brain_in_a_vice_by_e336.png"/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92896" y="86071"/>
                <a:ext cx="5870370" cy="5028950"/>
              </a:xfrm>
              <a:prstGeom prst="rect">
                <a:avLst/>
              </a:prstGeom>
            </p:spPr>
          </p:pic>
          <p:sp>
            <p:nvSpPr>
              <p:cNvPr id="6" name="Rectangle 5"/>
              <p:cNvSpPr/>
              <p:nvPr/>
            </p:nvSpPr>
            <p:spPr>
              <a:xfrm>
                <a:off x="1904876" y="1018517"/>
                <a:ext cx="2983105" cy="253336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 smtClean="0">
                  <a:solidFill>
                    <a:prstClr val="white"/>
                  </a:solidFill>
                  <a:latin typeface="Franklin Gothic Book"/>
                  <a:cs typeface="Franklin Gothic Book"/>
                </a:endParaRP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4887981" y="1509799"/>
                <a:ext cx="682880" cy="1413938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FFFF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 smtClean="0">
                  <a:solidFill>
                    <a:prstClr val="white"/>
                  </a:solidFill>
                  <a:latin typeface="Franklin Gothic Book"/>
                  <a:cs typeface="Franklin Gothic Book"/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4357500" y="2899772"/>
                <a:ext cx="1021675" cy="263615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FFFF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 smtClean="0">
                  <a:solidFill>
                    <a:prstClr val="white"/>
                  </a:solidFill>
                  <a:latin typeface="Franklin Gothic Book"/>
                  <a:cs typeface="Franklin Gothic Book"/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4066618" y="3091492"/>
                <a:ext cx="1021675" cy="263615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FFFF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 smtClean="0">
                  <a:solidFill>
                    <a:prstClr val="white"/>
                  </a:solidFill>
                  <a:latin typeface="Franklin Gothic Book"/>
                  <a:cs typeface="Franklin Gothic Book"/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3999062" y="1270149"/>
                <a:ext cx="1021675" cy="263615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FFFF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 smtClean="0">
                  <a:solidFill>
                    <a:prstClr val="white"/>
                  </a:solidFill>
                  <a:latin typeface="Franklin Gothic Book"/>
                  <a:cs typeface="Franklin Gothic Book"/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3894582" y="3163388"/>
                <a:ext cx="1021675" cy="263615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FFFF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 smtClean="0">
                  <a:solidFill>
                    <a:prstClr val="white"/>
                  </a:solidFill>
                  <a:latin typeface="Franklin Gothic Book"/>
                  <a:cs typeface="Franklin Gothic Book"/>
                </a:endParaRPr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 rot="16200000">
              <a:off x="2712268" y="2776306"/>
              <a:ext cx="1421207" cy="3771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FF0000"/>
                  </a:solidFill>
                  <a:latin typeface="Franklin Gothic Book"/>
                  <a:cs typeface="Franklin Gothic Book"/>
                </a:rPr>
                <a:t>Procurement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 rot="5400000">
              <a:off x="5161136" y="2846294"/>
              <a:ext cx="1249690" cy="3771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FF0000"/>
                  </a:solidFill>
                  <a:latin typeface="Franklin Gothic Book"/>
                  <a:cs typeface="Franklin Gothic Book"/>
                </a:rPr>
                <a:t>Wall Street</a:t>
              </a:r>
            </a:p>
          </p:txBody>
        </p:sp>
      </p:grpSp>
      <p:pic>
        <p:nvPicPr>
          <p:cNvPr id="8" name="Picture 7" descr="scared.jpg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100000" l="0" r="99068">
                        <a14:backgroundMark x1="73193" y1="35800" x2="73193" y2="35800"/>
                        <a14:backgroundMark x1="14918" y1="51400" x2="14918" y2="51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4620" y="1528560"/>
            <a:ext cx="3013553" cy="3512299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7092148" y="4436036"/>
            <a:ext cx="629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prstClr val="black"/>
                </a:solidFill>
                <a:latin typeface="Franklin Gothic Book"/>
                <a:cs typeface="Franklin Gothic Book"/>
              </a:rPr>
              <a:t>Cheat</a:t>
            </a:r>
          </a:p>
        </p:txBody>
      </p:sp>
      <p:cxnSp>
        <p:nvCxnSpPr>
          <p:cNvPr id="23" name="Straight Connector 22"/>
          <p:cNvCxnSpPr/>
          <p:nvPr/>
        </p:nvCxnSpPr>
        <p:spPr>
          <a:xfrm>
            <a:off x="6197334" y="3917326"/>
            <a:ext cx="894814" cy="519193"/>
          </a:xfrm>
          <a:prstGeom prst="line">
            <a:avLst/>
          </a:prstGeom>
          <a:ln>
            <a:solidFill>
              <a:schemeClr val="tx1"/>
            </a:solidFill>
            <a:prstDash val="dash"/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 flipH="1">
            <a:off x="1339238" y="4589924"/>
            <a:ext cx="13388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prstClr val="black"/>
                </a:solidFill>
                <a:latin typeface="Franklin Gothic Book"/>
                <a:cs typeface="Franklin Gothic Book"/>
              </a:rPr>
              <a:t>Reduce Quality</a:t>
            </a:r>
          </a:p>
        </p:txBody>
      </p:sp>
      <p:cxnSp>
        <p:nvCxnSpPr>
          <p:cNvPr id="25" name="Straight Connector 24"/>
          <p:cNvCxnSpPr/>
          <p:nvPr/>
        </p:nvCxnSpPr>
        <p:spPr>
          <a:xfrm flipH="1">
            <a:off x="2218691" y="4069726"/>
            <a:ext cx="894814" cy="519193"/>
          </a:xfrm>
          <a:prstGeom prst="line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7248"/>
            <a:ext cx="8229600" cy="857250"/>
          </a:xfrm>
        </p:spPr>
        <p:txBody>
          <a:bodyPr/>
          <a:lstStyle/>
          <a:p>
            <a:r>
              <a:rPr lang="en-US" dirty="0" smtClean="0"/>
              <a:t>The real impact is on talent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935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defTabSz="914400">
              <a:spcBef>
                <a:spcPts val="0"/>
              </a:spcBef>
            </a:pPr>
            <a:r>
              <a:rPr lang="en-US" sz="2800" kern="0" noProof="0" dirty="0" smtClean="0">
                <a:solidFill>
                  <a:sysClr val="windowText" lastClr="000000"/>
                </a:solidFill>
                <a:latin typeface="Franklin Gothic Book"/>
                <a:cs typeface="Franklin Gothic Book"/>
              </a:rPr>
              <a:t>The talent drain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Franklin Gothic Book"/>
              <a:cs typeface="Franklin Gothic Book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1823025"/>
              </p:ext>
            </p:extLst>
          </p:nvPr>
        </p:nvGraphicFramePr>
        <p:xfrm>
          <a:off x="1224492" y="1386757"/>
          <a:ext cx="6922145" cy="1046480"/>
        </p:xfrm>
        <a:graphic>
          <a:graphicData uri="http://schemas.openxmlformats.org/drawingml/2006/table">
            <a:tbl>
              <a:tblPr firstRow="1" bandRow="1"/>
              <a:tblGrid>
                <a:gridCol w="3048000"/>
                <a:gridCol w="3874145"/>
              </a:tblGrid>
              <a:tr h="0">
                <a:tc>
                  <a:txBody>
                    <a:bodyPr/>
                    <a:lstStyle>
                      <a:lvl1pPr marL="0" algn="l" defTabSz="45716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160" algn="l" defTabSz="45716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320" algn="l" defTabSz="45716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480" algn="l" defTabSz="45716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640" algn="l" defTabSz="45716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5800" algn="l" defTabSz="45716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2960" algn="l" defTabSz="45716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120" algn="l" defTabSz="45716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280" algn="l" defTabSz="45716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400" dirty="0" smtClean="0">
                          <a:solidFill>
                            <a:srgbClr val="FFFFFF"/>
                          </a:solidFill>
                          <a:latin typeface="Franklin Gothic Book"/>
                          <a:cs typeface="Franklin Gothic Book"/>
                        </a:rPr>
                        <a:t>STARTING SALARIES</a:t>
                      </a:r>
                      <a:endParaRPr lang="en-US" sz="1400" dirty="0">
                        <a:solidFill>
                          <a:srgbClr val="FFFFFF"/>
                        </a:solidFill>
                        <a:latin typeface="Franklin Gothic Book"/>
                        <a:cs typeface="Franklin Gothic Book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BC7EC"/>
                    </a:solidFill>
                  </a:tcPr>
                </a:tc>
                <a:tc>
                  <a:txBody>
                    <a:bodyPr/>
                    <a:lstStyle>
                      <a:lvl1pPr marL="0" algn="l" defTabSz="45716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160" algn="l" defTabSz="45716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320" algn="l" defTabSz="45716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480" algn="l" defTabSz="45716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640" algn="l" defTabSz="45716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5800" algn="l" defTabSz="45716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2960" algn="l" defTabSz="45716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120" algn="l" defTabSz="45716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280" algn="l" defTabSz="45716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endParaRPr lang="en-US" sz="1400">
                        <a:latin typeface="Franklin Gothic Book"/>
                        <a:cs typeface="Franklin Gothic Book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BC7EC"/>
                    </a:solidFill>
                  </a:tcPr>
                </a:tc>
              </a:tr>
              <a:tr h="370840">
                <a:tc>
                  <a:txBody>
                    <a:bodyPr/>
                    <a:lstStyle>
                      <a:lvl1pPr marL="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16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32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48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64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580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296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12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28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400" dirty="0" smtClean="0">
                          <a:latin typeface="Franklin Gothic Book"/>
                          <a:cs typeface="Franklin Gothic Book"/>
                        </a:rPr>
                        <a:t>Agencies</a:t>
                      </a:r>
                      <a:endParaRPr lang="en-US" sz="1400" dirty="0">
                        <a:latin typeface="Franklin Gothic Book"/>
                        <a:cs typeface="Franklin Gothic Book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BC7EC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16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32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48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64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580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296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12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28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400" dirty="0" smtClean="0">
                          <a:latin typeface="Franklin Gothic Book"/>
                          <a:cs typeface="Franklin Gothic Book"/>
                        </a:rPr>
                        <a:t>$35,000</a:t>
                      </a:r>
                      <a:endParaRPr lang="en-US" sz="1400" dirty="0">
                        <a:latin typeface="Franklin Gothic Book"/>
                        <a:cs typeface="Franklin Gothic Book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BC7EC">
                        <a:tint val="40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>
                      <a:lvl1pPr marL="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16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32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48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64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580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296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12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28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400" dirty="0" smtClean="0">
                          <a:latin typeface="Franklin Gothic Book"/>
                          <a:cs typeface="Franklin Gothic Book"/>
                        </a:rPr>
                        <a:t>Google, Facebook,</a:t>
                      </a:r>
                      <a:r>
                        <a:rPr lang="en-US" sz="1400" baseline="0" dirty="0" smtClean="0">
                          <a:latin typeface="Franklin Gothic Book"/>
                          <a:cs typeface="Franklin Gothic Book"/>
                        </a:rPr>
                        <a:t> Twitter</a:t>
                      </a:r>
                      <a:endParaRPr lang="en-US" sz="1400" dirty="0">
                        <a:latin typeface="Franklin Gothic Book"/>
                        <a:cs typeface="Franklin Gothic Book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BC7EC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16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32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48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64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580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296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12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28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400" dirty="0" smtClean="0">
                          <a:latin typeface="Franklin Gothic Book"/>
                          <a:cs typeface="Franklin Gothic Book"/>
                        </a:rPr>
                        <a:t>$65,000 + signing</a:t>
                      </a:r>
                      <a:r>
                        <a:rPr lang="en-US" sz="1400" baseline="0" dirty="0" smtClean="0">
                          <a:latin typeface="Franklin Gothic Book"/>
                          <a:cs typeface="Franklin Gothic Book"/>
                        </a:rPr>
                        <a:t>/ year end bonus guaranteed</a:t>
                      </a:r>
                      <a:endParaRPr lang="en-US" sz="1400" dirty="0">
                        <a:latin typeface="Franklin Gothic Book"/>
                        <a:cs typeface="Franklin Gothic Book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BC7EC">
                        <a:tint val="2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8672427"/>
              </p:ext>
            </p:extLst>
          </p:nvPr>
        </p:nvGraphicFramePr>
        <p:xfrm>
          <a:off x="1224492" y="2684623"/>
          <a:ext cx="6922144" cy="1112520"/>
        </p:xfrm>
        <a:graphic>
          <a:graphicData uri="http://schemas.openxmlformats.org/drawingml/2006/table">
            <a:tbl>
              <a:tblPr firstRow="1" bandRow="1"/>
              <a:tblGrid>
                <a:gridCol w="3045127"/>
                <a:gridCol w="3877017"/>
              </a:tblGrid>
              <a:tr h="370840">
                <a:tc>
                  <a:txBody>
                    <a:bodyPr/>
                    <a:lstStyle>
                      <a:lvl1pPr marL="0" algn="l" defTabSz="45716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160" algn="l" defTabSz="45716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320" algn="l" defTabSz="45716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480" algn="l" defTabSz="45716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640" algn="l" defTabSz="45716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5800" algn="l" defTabSz="45716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2960" algn="l" defTabSz="45716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120" algn="l" defTabSz="45716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280" algn="l" defTabSz="45716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400" dirty="0" smtClean="0">
                          <a:solidFill>
                            <a:srgbClr val="FFFFFF"/>
                          </a:solidFill>
                          <a:latin typeface="Franklin Gothic Book"/>
                          <a:cs typeface="Franklin Gothic Book"/>
                        </a:rPr>
                        <a:t>SALARY</a:t>
                      </a:r>
                      <a:r>
                        <a:rPr lang="en-US" sz="1400" baseline="0" dirty="0" smtClean="0">
                          <a:solidFill>
                            <a:srgbClr val="FFFFFF"/>
                          </a:solidFill>
                          <a:latin typeface="Franklin Gothic Book"/>
                          <a:cs typeface="Franklin Gothic Book"/>
                        </a:rPr>
                        <a:t> MULTIPLES</a:t>
                      </a:r>
                      <a:endParaRPr lang="en-US" sz="1400" dirty="0">
                        <a:solidFill>
                          <a:srgbClr val="FFFFFF"/>
                        </a:solidFill>
                        <a:latin typeface="Franklin Gothic Book"/>
                        <a:cs typeface="Franklin Gothic Book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BC7EC"/>
                    </a:solidFill>
                  </a:tcPr>
                </a:tc>
                <a:tc>
                  <a:txBody>
                    <a:bodyPr/>
                    <a:lstStyle>
                      <a:lvl1pPr marL="0" algn="l" defTabSz="45716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160" algn="l" defTabSz="45716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320" algn="l" defTabSz="45716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480" algn="l" defTabSz="45716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640" algn="l" defTabSz="45716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5800" algn="l" defTabSz="45716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2960" algn="l" defTabSz="45716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120" algn="l" defTabSz="45716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280" algn="l" defTabSz="45716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endParaRPr lang="en-US" sz="1400">
                        <a:latin typeface="Franklin Gothic Book"/>
                        <a:cs typeface="Franklin Gothic Book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BC7EC"/>
                    </a:solidFill>
                  </a:tcPr>
                </a:tc>
              </a:tr>
              <a:tr h="370840">
                <a:tc>
                  <a:txBody>
                    <a:bodyPr/>
                    <a:lstStyle>
                      <a:lvl1pPr marL="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16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32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48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64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580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296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12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28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400" dirty="0" smtClean="0">
                          <a:latin typeface="Franklin Gothic Book"/>
                          <a:cs typeface="Franklin Gothic Book"/>
                        </a:rPr>
                        <a:t>Agencies</a:t>
                      </a:r>
                      <a:endParaRPr lang="en-US" sz="1400" dirty="0">
                        <a:latin typeface="Franklin Gothic Book"/>
                        <a:cs typeface="Franklin Gothic Book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BC7EC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16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32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48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64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580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296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12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28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400" dirty="0" smtClean="0">
                          <a:latin typeface="Franklin Gothic Book"/>
                          <a:cs typeface="Franklin Gothic Book"/>
                        </a:rPr>
                        <a:t>2.2 - 2.4x</a:t>
                      </a:r>
                      <a:endParaRPr lang="en-US" sz="1400" dirty="0">
                        <a:latin typeface="Franklin Gothic Book"/>
                        <a:cs typeface="Franklin Gothic Book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BC7EC">
                        <a:tint val="40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>
                      <a:lvl1pPr marL="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16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32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48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64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580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296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12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28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400" dirty="0" smtClean="0">
                          <a:latin typeface="Franklin Gothic Book"/>
                          <a:cs typeface="Franklin Gothic Book"/>
                        </a:rPr>
                        <a:t>Consulting</a:t>
                      </a:r>
                      <a:endParaRPr lang="en-US" sz="1400" dirty="0">
                        <a:latin typeface="Franklin Gothic Book"/>
                        <a:cs typeface="Franklin Gothic Book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BC7EC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16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32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48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64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580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296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12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28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400" dirty="0" smtClean="0">
                          <a:latin typeface="Franklin Gothic Book"/>
                          <a:cs typeface="Franklin Gothic Book"/>
                        </a:rPr>
                        <a:t>4 - 6x</a:t>
                      </a:r>
                      <a:endParaRPr lang="en-US" sz="1400" dirty="0">
                        <a:latin typeface="Franklin Gothic Book"/>
                        <a:cs typeface="Franklin Gothic Book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BC7EC">
                        <a:tint val="2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3256062" y="3946021"/>
            <a:ext cx="26098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prstClr val="black"/>
                </a:solidFill>
                <a:latin typeface="Franklin Gothic Book"/>
                <a:cs typeface="Franklin Gothic Book"/>
              </a:rPr>
              <a:t>(Both go through procurement)</a:t>
            </a:r>
          </a:p>
        </p:txBody>
      </p:sp>
    </p:spTree>
    <p:extLst>
      <p:ext uri="{BB962C8B-B14F-4D97-AF65-F5344CB8AC3E}">
        <p14:creationId xmlns:p14="http://schemas.microsoft.com/office/powerpoint/2010/main" val="2145172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anklin Gothic Book"/>
                <a:cs typeface="Franklin Gothic Book"/>
              </a:rPr>
              <a:t>70% of agency talent is looking for a job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Franklin Gothic Book"/>
              <a:cs typeface="Franklin Gothic Book"/>
            </a:endParaRPr>
          </a:p>
        </p:txBody>
      </p:sp>
      <p:sp>
        <p:nvSpPr>
          <p:cNvPr id="19" name="Content Placeholder 2"/>
          <p:cNvSpPr>
            <a:spLocks noGrp="1"/>
          </p:cNvSpPr>
          <p:nvPr>
            <p:ph idx="1"/>
          </p:nvPr>
        </p:nvSpPr>
        <p:spPr>
          <a:xfrm>
            <a:off x="457200" y="3934272"/>
            <a:ext cx="8229600" cy="66034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anklin Gothic Book"/>
                <a:cs typeface="Franklin Gothic Book"/>
              </a:rPr>
              <a:t>Therefore… only 3 out of 10 are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ranklin Gothic Book"/>
                <a:cs typeface="Franklin Gothic Book"/>
              </a:rPr>
              <a:t>NOT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anklin Gothic Book"/>
                <a:cs typeface="Franklin Gothic Book"/>
              </a:rPr>
              <a:t> checked out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Franklin Gothic Book"/>
              <a:cs typeface="Franklin Gothic Book"/>
            </a:endParaRPr>
          </a:p>
        </p:txBody>
      </p:sp>
      <p:pic>
        <p:nvPicPr>
          <p:cNvPr id="20" name="Picture 19" descr="11981351-user-sign-icon-person-symbol.jpg"/>
          <p:cNvPicPr>
            <a:picLocks noChangeAspect="1"/>
          </p:cNvPicPr>
          <p:nvPr/>
        </p:nvPicPr>
        <p:blipFill rotWithShape="1">
          <a:blip r:embed="rId2" cstate="email">
            <a:clrChange>
              <a:clrFrom>
                <a:srgbClr val="EEF0EF"/>
              </a:clrFrom>
              <a:clrTo>
                <a:srgbClr val="EEF0EF">
                  <a:alpha val="0"/>
                </a:srgbClr>
              </a:clrTo>
            </a:clrChange>
            <a:alphaModFix amt="2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5827" y="1221044"/>
            <a:ext cx="1162520" cy="1156949"/>
          </a:xfrm>
          <a:prstGeom prst="rect">
            <a:avLst/>
          </a:prstGeom>
        </p:spPr>
      </p:pic>
      <p:pic>
        <p:nvPicPr>
          <p:cNvPr id="21" name="Picture 20" descr="11981351-user-sign-icon-person-symbol.jpg"/>
          <p:cNvPicPr>
            <a:picLocks noChangeAspect="1"/>
          </p:cNvPicPr>
          <p:nvPr/>
        </p:nvPicPr>
        <p:blipFill rotWithShape="1">
          <a:blip r:embed="rId3" cstate="email">
            <a:clrChange>
              <a:clrFrom>
                <a:srgbClr val="EEF0EF"/>
              </a:clrFrom>
              <a:clrTo>
                <a:srgbClr val="EEF0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9536" y="2542843"/>
            <a:ext cx="1181846" cy="1169399"/>
          </a:xfrm>
          <a:prstGeom prst="rect">
            <a:avLst/>
          </a:prstGeom>
        </p:spPr>
      </p:pic>
      <p:pic>
        <p:nvPicPr>
          <p:cNvPr id="22" name="Picture 21" descr="11981351-user-sign-icon-person-symbol.jpg"/>
          <p:cNvPicPr>
            <a:picLocks noChangeAspect="1"/>
          </p:cNvPicPr>
          <p:nvPr/>
        </p:nvPicPr>
        <p:blipFill rotWithShape="1">
          <a:blip r:embed="rId2" cstate="email">
            <a:clrChange>
              <a:clrFrom>
                <a:srgbClr val="EEF0EF"/>
              </a:clrFrom>
              <a:clrTo>
                <a:srgbClr val="EEF0EF">
                  <a:alpha val="0"/>
                </a:srgbClr>
              </a:clrTo>
            </a:clrChange>
            <a:alphaModFix amt="2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49690" y="1233494"/>
            <a:ext cx="1162520" cy="1156949"/>
          </a:xfrm>
          <a:prstGeom prst="rect">
            <a:avLst/>
          </a:prstGeom>
        </p:spPr>
      </p:pic>
      <p:pic>
        <p:nvPicPr>
          <p:cNvPr id="23" name="Picture 22" descr="11981351-user-sign-icon-person-symbol.jpg"/>
          <p:cNvPicPr>
            <a:picLocks noChangeAspect="1"/>
          </p:cNvPicPr>
          <p:nvPr/>
        </p:nvPicPr>
        <p:blipFill rotWithShape="1">
          <a:blip r:embed="rId2" cstate="email">
            <a:clrChange>
              <a:clrFrom>
                <a:srgbClr val="EEF0EF"/>
              </a:clrFrom>
              <a:clrTo>
                <a:srgbClr val="EEF0EF">
                  <a:alpha val="0"/>
                </a:srgbClr>
              </a:clrTo>
            </a:clrChange>
            <a:alphaModFix amt="2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83807" y="1221044"/>
            <a:ext cx="1162520" cy="1156949"/>
          </a:xfrm>
          <a:prstGeom prst="rect">
            <a:avLst/>
          </a:prstGeom>
        </p:spPr>
      </p:pic>
      <p:pic>
        <p:nvPicPr>
          <p:cNvPr id="24" name="Picture 23" descr="11981351-user-sign-icon-person-symbol.jpg"/>
          <p:cNvPicPr>
            <a:picLocks noChangeAspect="1"/>
          </p:cNvPicPr>
          <p:nvPr/>
        </p:nvPicPr>
        <p:blipFill rotWithShape="1">
          <a:blip r:embed="rId2" cstate="email">
            <a:clrChange>
              <a:clrFrom>
                <a:srgbClr val="EEF0EF"/>
              </a:clrFrom>
              <a:clrTo>
                <a:srgbClr val="EEF0EF">
                  <a:alpha val="0"/>
                </a:srgbClr>
              </a:clrTo>
            </a:clrChange>
            <a:alphaModFix amt="2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05473" y="1221044"/>
            <a:ext cx="1162520" cy="1156949"/>
          </a:xfrm>
          <a:prstGeom prst="rect">
            <a:avLst/>
          </a:prstGeom>
        </p:spPr>
      </p:pic>
      <p:pic>
        <p:nvPicPr>
          <p:cNvPr id="25" name="Picture 24" descr="11981351-user-sign-icon-person-symbol.jpg"/>
          <p:cNvPicPr>
            <a:picLocks noChangeAspect="1"/>
          </p:cNvPicPr>
          <p:nvPr/>
        </p:nvPicPr>
        <p:blipFill rotWithShape="1">
          <a:blip r:embed="rId2" cstate="email">
            <a:clrChange>
              <a:clrFrom>
                <a:srgbClr val="EEF0EF"/>
              </a:clrFrom>
              <a:clrTo>
                <a:srgbClr val="EEF0EF">
                  <a:alpha val="0"/>
                </a:srgbClr>
              </a:clrTo>
            </a:clrChange>
            <a:alphaModFix amt="2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20177" y="2542843"/>
            <a:ext cx="1162520" cy="1156949"/>
          </a:xfrm>
          <a:prstGeom prst="rect">
            <a:avLst/>
          </a:prstGeom>
        </p:spPr>
      </p:pic>
      <p:pic>
        <p:nvPicPr>
          <p:cNvPr id="26" name="Picture 25" descr="11981351-user-sign-icon-person-symbol.jpg"/>
          <p:cNvPicPr>
            <a:picLocks noChangeAspect="1"/>
          </p:cNvPicPr>
          <p:nvPr/>
        </p:nvPicPr>
        <p:blipFill rotWithShape="1">
          <a:blip r:embed="rId2" cstate="email">
            <a:clrChange>
              <a:clrFrom>
                <a:srgbClr val="EEF0EF"/>
              </a:clrFrom>
              <a:clrTo>
                <a:srgbClr val="EEF0EF">
                  <a:alpha val="0"/>
                </a:srgbClr>
              </a:clrTo>
            </a:clrChange>
            <a:alphaModFix amt="2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49690" y="2542843"/>
            <a:ext cx="1162520" cy="1156949"/>
          </a:xfrm>
          <a:prstGeom prst="rect">
            <a:avLst/>
          </a:prstGeom>
        </p:spPr>
      </p:pic>
      <p:pic>
        <p:nvPicPr>
          <p:cNvPr id="27" name="Picture 26" descr="11981351-user-sign-icon-person-symbol.jpg"/>
          <p:cNvPicPr>
            <a:picLocks noChangeAspect="1"/>
          </p:cNvPicPr>
          <p:nvPr/>
        </p:nvPicPr>
        <p:blipFill rotWithShape="1">
          <a:blip r:embed="rId2" cstate="email">
            <a:clrChange>
              <a:clrFrom>
                <a:srgbClr val="EEF0EF"/>
              </a:clrFrom>
              <a:clrTo>
                <a:srgbClr val="EEF0EF">
                  <a:alpha val="0"/>
                </a:srgbClr>
              </a:clrTo>
            </a:clrChange>
            <a:alphaModFix amt="2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05473" y="2530393"/>
            <a:ext cx="1162520" cy="1156949"/>
          </a:xfrm>
          <a:prstGeom prst="rect">
            <a:avLst/>
          </a:prstGeom>
        </p:spPr>
      </p:pic>
      <p:pic>
        <p:nvPicPr>
          <p:cNvPr id="28" name="Picture 27" descr="11981351-user-sign-icon-person-symbol.jpg"/>
          <p:cNvPicPr>
            <a:picLocks noChangeAspect="1"/>
          </p:cNvPicPr>
          <p:nvPr/>
        </p:nvPicPr>
        <p:blipFill rotWithShape="1">
          <a:blip r:embed="rId3" cstate="email">
            <a:clrChange>
              <a:clrFrom>
                <a:srgbClr val="EEF0EF"/>
              </a:clrFrom>
              <a:clrTo>
                <a:srgbClr val="EEF0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04677" y="1208594"/>
            <a:ext cx="1181846" cy="1169399"/>
          </a:xfrm>
          <a:prstGeom prst="rect">
            <a:avLst/>
          </a:prstGeom>
        </p:spPr>
      </p:pic>
      <p:pic>
        <p:nvPicPr>
          <p:cNvPr id="29" name="Picture 28" descr="11981351-user-sign-icon-person-symbol.jpg"/>
          <p:cNvPicPr>
            <a:picLocks noChangeAspect="1"/>
          </p:cNvPicPr>
          <p:nvPr/>
        </p:nvPicPr>
        <p:blipFill rotWithShape="1">
          <a:blip r:embed="rId3" cstate="email">
            <a:clrChange>
              <a:clrFrom>
                <a:srgbClr val="EEF0EF"/>
              </a:clrFrom>
              <a:clrTo>
                <a:srgbClr val="EEF0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32185" y="2517943"/>
            <a:ext cx="1181846" cy="1169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322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nfessions_of_an_Advertising_Ma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7714" y="93739"/>
            <a:ext cx="3392714" cy="4919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859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Shot 2015-10-15 at 4.03.4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7682" y="739522"/>
            <a:ext cx="7157096" cy="3531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131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996112" y="99602"/>
            <a:ext cx="7063983" cy="4581684"/>
            <a:chOff x="722181" y="0"/>
            <a:chExt cx="7371104" cy="4780882"/>
          </a:xfrm>
        </p:grpSpPr>
        <p:pic>
          <p:nvPicPr>
            <p:cNvPr id="11" name="Picture 10" descr="Screen Shot 2015-10-15 at 5.20.05 PM.pn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2181" y="0"/>
              <a:ext cx="7371104" cy="1945533"/>
            </a:xfrm>
            <a:prstGeom prst="rect">
              <a:avLst/>
            </a:prstGeom>
          </p:spPr>
        </p:pic>
        <p:pic>
          <p:nvPicPr>
            <p:cNvPr id="12" name="Picture 11" descr="Screen Shot 2015-10-15 at 5.19.59 PM.pn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2181" y="1797340"/>
              <a:ext cx="7371104" cy="29835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20283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990294" y="273905"/>
            <a:ext cx="5045618" cy="4357579"/>
            <a:chOff x="1990294" y="273905"/>
            <a:chExt cx="5045618" cy="4357579"/>
          </a:xfrm>
        </p:grpSpPr>
        <p:pic>
          <p:nvPicPr>
            <p:cNvPr id="14" name="Picture 13" descr="Screen Shot 2015-10-15 at 5.12.03 PM.pn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90294" y="273905"/>
              <a:ext cx="5045618" cy="4357579"/>
            </a:xfrm>
            <a:prstGeom prst="rect">
              <a:avLst/>
            </a:prstGeom>
          </p:spPr>
        </p:pic>
        <p:grpSp>
          <p:nvGrpSpPr>
            <p:cNvPr id="15" name="Group 14"/>
            <p:cNvGrpSpPr/>
            <p:nvPr/>
          </p:nvGrpSpPr>
          <p:grpSpPr>
            <a:xfrm>
              <a:off x="2129156" y="3331143"/>
              <a:ext cx="4759544" cy="823421"/>
              <a:chOff x="2129156" y="3331143"/>
              <a:chExt cx="4759544" cy="823421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4672334" y="3331143"/>
                <a:ext cx="2216366" cy="203703"/>
              </a:xfrm>
              <a:prstGeom prst="rect">
                <a:avLst/>
              </a:prstGeom>
              <a:solidFill>
                <a:srgbClr val="F7C31E">
                  <a:alpha val="42000"/>
                </a:srgbClr>
              </a:solidFill>
              <a:ln w="9525" cap="flat" cmpd="sng" algn="ctr">
                <a:solidFill>
                  <a:srgbClr val="F7C31E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914400">
                  <a:defRPr/>
                </a:pPr>
                <a:endParaRPr lang="en-US" sz="1400" kern="0" dirty="0" smtClean="0">
                  <a:solidFill>
                    <a:sysClr val="window" lastClr="FFFFFF"/>
                  </a:solidFill>
                  <a:latin typeface="Franklin Gothic Book"/>
                  <a:cs typeface="Franklin Gothic Book"/>
                </a:endParaRP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2129156" y="3534846"/>
                <a:ext cx="4759544" cy="203703"/>
              </a:xfrm>
              <a:prstGeom prst="rect">
                <a:avLst/>
              </a:prstGeom>
              <a:solidFill>
                <a:srgbClr val="F7C31E">
                  <a:alpha val="42000"/>
                </a:srgbClr>
              </a:solidFill>
              <a:ln w="9525" cap="flat" cmpd="sng" algn="ctr">
                <a:solidFill>
                  <a:srgbClr val="F7C31E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914400">
                  <a:defRPr/>
                </a:pPr>
                <a:endParaRPr lang="en-US" sz="1400" kern="0" dirty="0" smtClean="0">
                  <a:solidFill>
                    <a:sysClr val="window" lastClr="FFFFFF"/>
                  </a:solidFill>
                  <a:latin typeface="Franklin Gothic Book"/>
                  <a:cs typeface="Franklin Gothic Book"/>
                </a:endParaRP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2129156" y="3747158"/>
                <a:ext cx="4759544" cy="203703"/>
              </a:xfrm>
              <a:prstGeom prst="rect">
                <a:avLst/>
              </a:prstGeom>
              <a:solidFill>
                <a:srgbClr val="F7C31E">
                  <a:alpha val="42000"/>
                </a:srgbClr>
              </a:solidFill>
              <a:ln w="9525" cap="flat" cmpd="sng" algn="ctr">
                <a:solidFill>
                  <a:srgbClr val="F7C31E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914400">
                  <a:defRPr/>
                </a:pPr>
                <a:endParaRPr lang="en-US" sz="1400" kern="0" dirty="0" smtClean="0">
                  <a:solidFill>
                    <a:sysClr val="window" lastClr="FFFFFF"/>
                  </a:solidFill>
                  <a:latin typeface="Franklin Gothic Book"/>
                  <a:cs typeface="Franklin Gothic Book"/>
                </a:endParaRPr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2129156" y="3950861"/>
                <a:ext cx="1117518" cy="203703"/>
              </a:xfrm>
              <a:prstGeom prst="rect">
                <a:avLst/>
              </a:prstGeom>
              <a:solidFill>
                <a:srgbClr val="F7C31E">
                  <a:alpha val="42000"/>
                </a:srgbClr>
              </a:solidFill>
              <a:ln w="9525" cap="flat" cmpd="sng" algn="ctr">
                <a:solidFill>
                  <a:srgbClr val="F7C31E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914400">
                  <a:defRPr/>
                </a:pPr>
                <a:endParaRPr lang="en-US" sz="1400" kern="0" dirty="0" smtClean="0">
                  <a:solidFill>
                    <a:sysClr val="window" lastClr="FFFFFF"/>
                  </a:solidFill>
                  <a:latin typeface="Franklin Gothic Book"/>
                  <a:cs typeface="Franklin Gothic Book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78775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5-10-15 at 4.02.47 P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2031" y="345560"/>
            <a:ext cx="4947877" cy="4598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251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4553361"/>
            <a:ext cx="9144000" cy="5901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 smtClean="0">
              <a:solidFill>
                <a:prstClr val="white"/>
              </a:solidFill>
              <a:latin typeface="Franklin Gothic Book"/>
              <a:cs typeface="Franklin Gothic Book"/>
            </a:endParaRPr>
          </a:p>
        </p:txBody>
      </p:sp>
      <p:pic>
        <p:nvPicPr>
          <p:cNvPr id="16" name="Picture 15" descr="Good-Grand-Canyon-Wallpapers.jpg"/>
          <p:cNvPicPr>
            <a:picLocks noChangeAspect="1"/>
          </p:cNvPicPr>
          <p:nvPr/>
        </p:nvPicPr>
        <p:blipFill>
          <a:blip r:embed="rId2" cstate="email">
            <a:alphaModFix amt="6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0242"/>
            <a:ext cx="9144000" cy="515087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242"/>
            <a:ext cx="8229600" cy="857250"/>
          </a:xfrm>
        </p:spPr>
        <p:txBody>
          <a:bodyPr>
            <a:normAutofit/>
          </a:bodyPr>
          <a:lstStyle/>
          <a:p>
            <a:r>
              <a:rPr lang="en-US" sz="3000" dirty="0" smtClean="0"/>
              <a:t>Only a new model can close the gap</a:t>
            </a:r>
            <a:endParaRPr lang="en-US" sz="30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74712" y="1368302"/>
            <a:ext cx="4391104" cy="11591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Franklin Gothic Book"/>
                <a:ea typeface="+mj-ea"/>
                <a:cs typeface="Franklin Gothic Book"/>
              </a:defRPr>
            </a:lvl1pPr>
          </a:lstStyle>
          <a:p>
            <a:r>
              <a:rPr lang="en-US" sz="3000" dirty="0" smtClean="0">
                <a:solidFill>
                  <a:srgbClr val="000000"/>
                </a:solidFill>
              </a:rPr>
              <a:t>Procurement</a:t>
            </a:r>
            <a:endParaRPr lang="en-US" sz="3000" dirty="0">
              <a:solidFill>
                <a:srgbClr val="000000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490240" y="1368302"/>
            <a:ext cx="4391104" cy="11591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Franklin Gothic Book"/>
                <a:ea typeface="+mj-ea"/>
                <a:cs typeface="Franklin Gothic Book"/>
              </a:defRPr>
            </a:lvl1pPr>
          </a:lstStyle>
          <a:p>
            <a:r>
              <a:rPr lang="en-US" sz="3000" dirty="0" smtClean="0">
                <a:solidFill>
                  <a:srgbClr val="000000"/>
                </a:solidFill>
              </a:rPr>
              <a:t>Marketers</a:t>
            </a:r>
            <a:endParaRPr lang="en-US" sz="3000" dirty="0">
              <a:solidFill>
                <a:srgbClr val="000000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4457509" y="1501841"/>
            <a:ext cx="0" cy="3641659"/>
          </a:xfrm>
          <a:prstGeom prst="line">
            <a:avLst/>
          </a:prstGeom>
          <a:ln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4824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393" b="89995" l="2286" r="9821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2334" y="-97680"/>
            <a:ext cx="4915345" cy="449270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275311" y="2223237"/>
            <a:ext cx="2672105" cy="553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000" dirty="0" err="1" smtClean="0">
                <a:solidFill>
                  <a:prstClr val="black"/>
                </a:solidFill>
                <a:latin typeface="Franklin Gothic Book"/>
                <a:cs typeface="Franklin Gothic Book"/>
              </a:rPr>
              <a:t>AdLand</a:t>
            </a:r>
            <a:endParaRPr lang="en-US" sz="3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3966398"/>
            <a:ext cx="8229600" cy="857250"/>
          </a:xfrm>
        </p:spPr>
        <p:txBody>
          <a:bodyPr>
            <a:normAutofit/>
          </a:bodyPr>
          <a:lstStyle/>
          <a:p>
            <a:r>
              <a:rPr lang="en-US" sz="3000" dirty="0" smtClean="0">
                <a:latin typeface="Franklin Gothic Book"/>
                <a:cs typeface="Franklin Gothic Book"/>
              </a:rPr>
              <a:t>Who are the heirs to the throne?</a:t>
            </a:r>
            <a:endParaRPr lang="en-US" sz="3000" dirty="0">
              <a:latin typeface="Franklin Gothic Book"/>
              <a:cs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728033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457200" y="32855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Franklin Gothic Book"/>
                <a:ea typeface="+mj-ea"/>
                <a:cs typeface="Franklin Gothic Book"/>
              </a:defRPr>
            </a:lvl1pPr>
          </a:lstStyle>
          <a:p>
            <a:r>
              <a:rPr lang="en-US" dirty="0" smtClean="0"/>
              <a:t>1. Managing marketing complexity: the marketing systems integrator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pic>
        <p:nvPicPr>
          <p:cNvPr id="6" name="Picture 5" descr="accenture-logo.jp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3139" y="1358174"/>
            <a:ext cx="3155650" cy="1756645"/>
          </a:xfrm>
          <a:prstGeom prst="rect">
            <a:avLst/>
          </a:prstGeom>
        </p:spPr>
      </p:pic>
      <p:pic>
        <p:nvPicPr>
          <p:cNvPr id="7" name="Picture 6" descr="Logo_McKinsey_Basic1.jp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7891" y="3022434"/>
            <a:ext cx="3649032" cy="1826346"/>
          </a:xfrm>
          <a:prstGeom prst="rect">
            <a:avLst/>
          </a:prstGeom>
        </p:spPr>
      </p:pic>
      <p:pic>
        <p:nvPicPr>
          <p:cNvPr id="8" name="Picture 7" descr="NY66894LOGO.jpg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90646" y="2333367"/>
            <a:ext cx="2657605" cy="2079577"/>
          </a:xfrm>
          <a:prstGeom prst="rect">
            <a:avLst/>
          </a:prstGeom>
        </p:spPr>
      </p:pic>
      <p:pic>
        <p:nvPicPr>
          <p:cNvPr id="9" name="Picture 8" descr="2000px-IBM_logo.svg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2171" y="1766749"/>
            <a:ext cx="1987278" cy="794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501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457200" y="32855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Franklin Gothic Book"/>
                <a:ea typeface="+mj-ea"/>
                <a:cs typeface="Franklin Gothic Book"/>
              </a:defRPr>
            </a:lvl1pPr>
          </a:lstStyle>
          <a:p>
            <a:r>
              <a:rPr lang="en-US" dirty="0" smtClean="0"/>
              <a:t>2. Tech stack of record (TOR) replaces agency of record (AOR) as the foundation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1408934" y="1290873"/>
            <a:ext cx="6309471" cy="2626321"/>
            <a:chOff x="1817905" y="1431776"/>
            <a:chExt cx="5503521" cy="2290844"/>
          </a:xfrm>
        </p:grpSpPr>
        <p:sp>
          <p:nvSpPr>
            <p:cNvPr id="22" name="Rectangle 21"/>
            <p:cNvSpPr/>
            <p:nvPr/>
          </p:nvSpPr>
          <p:spPr>
            <a:xfrm>
              <a:off x="1817905" y="2004487"/>
              <a:ext cx="5503521" cy="572711"/>
            </a:xfrm>
            <a:prstGeom prst="rect">
              <a:avLst/>
            </a:prstGeom>
            <a:solidFill>
              <a:srgbClr val="D1D3D4"/>
            </a:solidFill>
            <a:ln w="9525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Franklin Gothic Book"/>
                  <a:ea typeface="+mn-ea"/>
                  <a:cs typeface="Franklin Gothic Book"/>
                </a:rPr>
                <a:t>CONTENT + SOCIAL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817905" y="1431776"/>
              <a:ext cx="5503521" cy="572711"/>
            </a:xfrm>
            <a:prstGeom prst="rect">
              <a:avLst/>
            </a:prstGeom>
            <a:solidFill>
              <a:srgbClr val="D1D3D4"/>
            </a:solidFill>
            <a:ln w="9525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Franklin Gothic Book"/>
                  <a:ea typeface="+mn-ea"/>
                  <a:cs typeface="Franklin Gothic Book"/>
                </a:rPr>
                <a:t>PROGRAMMATIC MEDIA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817905" y="2577198"/>
              <a:ext cx="5503521" cy="572711"/>
            </a:xfrm>
            <a:prstGeom prst="rect">
              <a:avLst/>
            </a:prstGeom>
            <a:solidFill>
              <a:srgbClr val="D1D3D4"/>
            </a:solidFill>
            <a:ln w="9525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Franklin Gothic Book"/>
                  <a:ea typeface="+mn-ea"/>
                  <a:cs typeface="Franklin Gothic Book"/>
                </a:rPr>
                <a:t>DATA + ANALYTICS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817905" y="3149909"/>
              <a:ext cx="5503521" cy="572711"/>
            </a:xfrm>
            <a:prstGeom prst="rect">
              <a:avLst/>
            </a:prstGeom>
            <a:solidFill>
              <a:srgbClr val="D1D3D4"/>
            </a:solidFill>
            <a:ln w="9525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Franklin Gothic Book"/>
                  <a:ea typeface="+mn-ea"/>
                  <a:cs typeface="Franklin Gothic Book"/>
                </a:rPr>
                <a:t>LEAD MANAGEMENT</a:t>
              </a:r>
            </a:p>
          </p:txBody>
        </p:sp>
      </p:grpSp>
      <p:pic>
        <p:nvPicPr>
          <p:cNvPr id="27" name="Picture 26" descr="Google_logo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0955" y="4343908"/>
            <a:ext cx="1918894" cy="639744"/>
          </a:xfrm>
          <a:prstGeom prst="rect">
            <a:avLst/>
          </a:prstGeom>
        </p:spPr>
      </p:pic>
      <p:pic>
        <p:nvPicPr>
          <p:cNvPr id="28" name="Picture 27" descr="salesforce-logo-01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1981" y="4057749"/>
            <a:ext cx="1429445" cy="1000612"/>
          </a:xfrm>
          <a:prstGeom prst="rect">
            <a:avLst/>
          </a:prstGeom>
        </p:spPr>
      </p:pic>
      <p:pic>
        <p:nvPicPr>
          <p:cNvPr id="29" name="Picture 28" descr="Adobe_Systems_logo_and_wordmark.svg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65972" y="4475125"/>
            <a:ext cx="1017054" cy="1017054"/>
          </a:xfrm>
          <a:prstGeom prst="rect">
            <a:avLst/>
          </a:prstGeom>
        </p:spPr>
      </p:pic>
      <p:pic>
        <p:nvPicPr>
          <p:cNvPr id="13" name="Picture 12" descr="Google_logo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0575" y="1662839"/>
            <a:ext cx="785270" cy="261803"/>
          </a:xfrm>
          <a:prstGeom prst="rect">
            <a:avLst/>
          </a:prstGeom>
        </p:spPr>
      </p:pic>
      <p:pic>
        <p:nvPicPr>
          <p:cNvPr id="2" name="Picture 1" descr="logo_appnexus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80704" y="1280193"/>
            <a:ext cx="579871" cy="579871"/>
          </a:xfrm>
          <a:prstGeom prst="rect">
            <a:avLst/>
          </a:prstGeom>
        </p:spPr>
      </p:pic>
      <p:pic>
        <p:nvPicPr>
          <p:cNvPr id="3" name="Picture 2" descr="slide-mm-logo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2946" y="1344688"/>
            <a:ext cx="596959" cy="373853"/>
          </a:xfrm>
          <a:prstGeom prst="rect">
            <a:avLst/>
          </a:prstGeom>
        </p:spPr>
      </p:pic>
      <p:pic>
        <p:nvPicPr>
          <p:cNvPr id="5" name="Picture 4" descr="aol-logo-rebrand-336182-648x350.jpg"/>
          <p:cNvPicPr>
            <a:picLocks noChangeAspect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3057" y="1389230"/>
            <a:ext cx="609695" cy="329311"/>
          </a:xfrm>
          <a:prstGeom prst="rect">
            <a:avLst/>
          </a:prstGeom>
        </p:spPr>
      </p:pic>
      <p:pic>
        <p:nvPicPr>
          <p:cNvPr id="6" name="Picture 5" descr="NY37257LOGO.jpg"/>
          <p:cNvPicPr>
            <a:picLocks noChangeAspect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7073" y="1573459"/>
            <a:ext cx="1071421" cy="286605"/>
          </a:xfrm>
          <a:prstGeom prst="rect">
            <a:avLst/>
          </a:prstGeom>
        </p:spPr>
      </p:pic>
      <p:pic>
        <p:nvPicPr>
          <p:cNvPr id="18" name="Picture 17" descr="Adobe_Systems_logo_and_wordmark.svg.png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7073" y="2139512"/>
            <a:ext cx="359836" cy="359836"/>
          </a:xfrm>
          <a:prstGeom prst="rect">
            <a:avLst/>
          </a:prstGeom>
        </p:spPr>
      </p:pic>
      <p:pic>
        <p:nvPicPr>
          <p:cNvPr id="7" name="Picture 6" descr="Facebook_logo_(square).png"/>
          <p:cNvPicPr>
            <a:picLocks noChangeAspect="1"/>
          </p:cNvPicPr>
          <p:nvPr/>
        </p:nvPicPr>
        <p:blipFill>
          <a:blip r:embed="rId1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6275" y="2139512"/>
            <a:ext cx="322219" cy="322219"/>
          </a:xfrm>
          <a:prstGeom prst="rect">
            <a:avLst/>
          </a:prstGeom>
        </p:spPr>
      </p:pic>
      <p:pic>
        <p:nvPicPr>
          <p:cNvPr id="8" name="Picture 7" descr="logo.png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0655" y="2075733"/>
            <a:ext cx="850379" cy="127557"/>
          </a:xfrm>
          <a:prstGeom prst="rect">
            <a:avLst/>
          </a:prstGeom>
        </p:spPr>
      </p:pic>
      <p:pic>
        <p:nvPicPr>
          <p:cNvPr id="9" name="Picture 8" descr="Hootsuite_logo14.png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9057" y="2281814"/>
            <a:ext cx="937516" cy="234379"/>
          </a:xfrm>
          <a:prstGeom prst="rect">
            <a:avLst/>
          </a:prstGeom>
        </p:spPr>
      </p:pic>
      <p:pic>
        <p:nvPicPr>
          <p:cNvPr id="11" name="Picture 10" descr="bluekai.png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32499" y="2819339"/>
            <a:ext cx="755799" cy="194121"/>
          </a:xfrm>
          <a:prstGeom prst="rect">
            <a:avLst/>
          </a:prstGeom>
        </p:spPr>
      </p:pic>
      <p:pic>
        <p:nvPicPr>
          <p:cNvPr id="12" name="Picture 11" descr="Amazon-Logo.png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6705" y="2734828"/>
            <a:ext cx="899931" cy="278632"/>
          </a:xfrm>
          <a:prstGeom prst="rect">
            <a:avLst/>
          </a:prstGeom>
        </p:spPr>
      </p:pic>
      <p:pic>
        <p:nvPicPr>
          <p:cNvPr id="15" name="Picture 14" descr="sas-logo.png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5754" y="2851885"/>
            <a:ext cx="673995" cy="276918"/>
          </a:xfrm>
          <a:prstGeom prst="rect">
            <a:avLst/>
          </a:prstGeom>
        </p:spPr>
      </p:pic>
      <p:pic>
        <p:nvPicPr>
          <p:cNvPr id="30" name="Picture 29" descr="salesforce-logo-01.png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8601" y="3409813"/>
            <a:ext cx="450880" cy="315616"/>
          </a:xfrm>
          <a:prstGeom prst="rect">
            <a:avLst/>
          </a:prstGeom>
        </p:spPr>
      </p:pic>
      <p:pic>
        <p:nvPicPr>
          <p:cNvPr id="16" name="Picture 15" descr="marketo.png"/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2782" y="3423450"/>
            <a:ext cx="598658" cy="258920"/>
          </a:xfrm>
          <a:prstGeom prst="rect">
            <a:avLst/>
          </a:prstGeom>
        </p:spPr>
      </p:pic>
      <p:pic>
        <p:nvPicPr>
          <p:cNvPr id="31" name="Picture 30" descr="Adobe_Systems_logo_and_wordmark.svg.png"/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2833" y="3984071"/>
            <a:ext cx="1074289" cy="1074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822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anklin Gothic Book"/>
                <a:cs typeface="Franklin Gothic Book"/>
              </a:rPr>
              <a:t>3. One more idea… Talent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Franklin Gothic Book"/>
              <a:cs typeface="Franklin Gothic Book"/>
            </a:endParaRPr>
          </a:p>
        </p:txBody>
      </p: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anklin Gothic Book"/>
                <a:cs typeface="Franklin Gothic Book"/>
              </a:rPr>
              <a:t>Traditional holding companies aggregated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anklin Gothic Book"/>
                <a:cs typeface="Franklin Gothic Book"/>
              </a:rPr>
              <a:t>agencies @ scale by </a:t>
            </a:r>
            <a:r>
              <a:rPr kumimoji="0" lang="en-US" sz="2400" b="0" i="0" u="sng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anklin Gothic Book"/>
                <a:cs typeface="Franklin Gothic Book"/>
              </a:rPr>
              <a:t>acquiring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anklin Gothic Book"/>
                <a:cs typeface="Franklin Gothic Book"/>
              </a:rPr>
              <a:t> them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Franklin Gothic Book"/>
              <a:cs typeface="Franklin Gothic Book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Franklin Gothic Book"/>
              <a:cs typeface="Franklin Gothic Book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Franklin Gothic Book"/>
              <a:cs typeface="Franklin Gothic Book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Franklin Gothic Book"/>
              <a:cs typeface="Franklin Gothic Book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Franklin Gothic Book"/>
              <a:cs typeface="Franklin Gothic Book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anklin Gothic Book"/>
                <a:cs typeface="Franklin Gothic Book"/>
              </a:rPr>
              <a:t>Is there </a:t>
            </a:r>
            <a:r>
              <a:rPr kumimoji="0" lang="en-US" sz="2400" b="0" i="0" u="sng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anklin Gothic Book"/>
                <a:cs typeface="Franklin Gothic Book"/>
              </a:rPr>
              <a:t>another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anklin Gothic Book"/>
                <a:cs typeface="Franklin Gothic Book"/>
              </a:rPr>
              <a:t> way to aggregate talent?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Franklin Gothic Book"/>
              <a:cs typeface="Franklin Gothic Book"/>
            </a:endParaRPr>
          </a:p>
        </p:txBody>
      </p:sp>
      <p:sp>
        <p:nvSpPr>
          <p:cNvPr id="18" name="Down Arrow 17"/>
          <p:cNvSpPr/>
          <p:nvPr/>
        </p:nvSpPr>
        <p:spPr>
          <a:xfrm>
            <a:off x="4096512" y="2303292"/>
            <a:ext cx="983661" cy="1307274"/>
          </a:xfrm>
          <a:prstGeom prst="downArrow">
            <a:avLst/>
          </a:prstGeom>
          <a:solidFill>
            <a:srgbClr val="6BC7EC"/>
          </a:solidFill>
          <a:ln w="9525" cap="flat" cmpd="sng" algn="ctr">
            <a:solidFill>
              <a:srgbClr val="6BC7EC">
                <a:shade val="95000"/>
                <a:satMod val="10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Franklin Gothic Book"/>
              <a:ea typeface="+mn-ea"/>
              <a:cs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2136793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8542" y="285353"/>
            <a:ext cx="8201056" cy="43378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>
                <a:solidFill>
                  <a:schemeClr val="accent6"/>
                </a:solidFill>
              </a:rPr>
              <a:t>The largest taxi company owns no cars </a:t>
            </a:r>
          </a:p>
          <a:p>
            <a:pPr marL="0" indent="0" algn="ctr">
              <a:buNone/>
            </a:pPr>
            <a:endParaRPr lang="en-US" dirty="0">
              <a:solidFill>
                <a:schemeClr val="accent6"/>
              </a:solidFill>
            </a:endParaRPr>
          </a:p>
          <a:p>
            <a:pPr marL="0" indent="0" algn="ctr">
              <a:buNone/>
            </a:pPr>
            <a:r>
              <a:rPr lang="en-US" dirty="0" smtClean="0">
                <a:solidFill>
                  <a:schemeClr val="accent6"/>
                </a:solidFill>
              </a:rPr>
              <a:t>The largest hotelier owns no hotel rooms </a:t>
            </a:r>
          </a:p>
          <a:p>
            <a:pPr marL="0" indent="0" algn="ctr">
              <a:buNone/>
            </a:pPr>
            <a:endParaRPr lang="en-US" dirty="0" smtClean="0">
              <a:solidFill>
                <a:schemeClr val="accent6"/>
              </a:solidFill>
            </a:endParaRPr>
          </a:p>
          <a:p>
            <a:pPr marL="0" indent="0" algn="ctr">
              <a:buNone/>
            </a:pPr>
            <a:r>
              <a:rPr lang="en-US" dirty="0" smtClean="0">
                <a:solidFill>
                  <a:schemeClr val="accent6"/>
                </a:solidFill>
              </a:rPr>
              <a:t>The largest media company owns no content </a:t>
            </a:r>
          </a:p>
          <a:p>
            <a:pPr marL="0" indent="0" algn="ctr">
              <a:buNone/>
            </a:pPr>
            <a:endParaRPr lang="en-US" dirty="0">
              <a:solidFill>
                <a:schemeClr val="accent6"/>
              </a:solidFill>
            </a:endParaRPr>
          </a:p>
          <a:p>
            <a:pPr marL="0" indent="0" algn="ctr">
              <a:buNone/>
            </a:pPr>
            <a:r>
              <a:rPr lang="en-US" sz="2800" dirty="0" smtClean="0">
                <a:solidFill>
                  <a:schemeClr val="accent6"/>
                </a:solidFill>
              </a:rPr>
              <a:t>Now, there’s a </a:t>
            </a:r>
            <a:r>
              <a:rPr lang="en-US" sz="2800" b="1" dirty="0" smtClean="0">
                <a:solidFill>
                  <a:schemeClr val="accent3"/>
                </a:solidFill>
              </a:rPr>
              <a:t>global marketing services holding company </a:t>
            </a:r>
            <a:r>
              <a:rPr lang="en-US" sz="2800" dirty="0" smtClean="0">
                <a:solidFill>
                  <a:schemeClr val="accent6"/>
                </a:solidFill>
              </a:rPr>
              <a:t>that owns no agencies </a:t>
            </a:r>
            <a:endParaRPr lang="en-US" sz="2800" dirty="0">
              <a:solidFill>
                <a:schemeClr val="accent6"/>
              </a:solidFill>
            </a:endParaRPr>
          </a:p>
        </p:txBody>
      </p:sp>
      <p:pic>
        <p:nvPicPr>
          <p:cNvPr id="6" name="Picture 1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63331" y="715388"/>
            <a:ext cx="2669822" cy="177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89152" y="5186278"/>
            <a:ext cx="3530601" cy="1380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 descr="Description: Description: Tomorrow Final Logo Black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37588" y="6952886"/>
            <a:ext cx="4089399" cy="781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15731" y="867788"/>
            <a:ext cx="2669822" cy="177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41552" y="5338678"/>
            <a:ext cx="3530601" cy="1380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Description: Description: Tomorrow Final Logo Black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789988" y="7105286"/>
            <a:ext cx="4089399" cy="781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5" descr="Description: Description: Tomorrow Final Logo Black"/>
          <p:cNvPicPr>
            <a:picLocks noChangeAspect="1" noChangeArrowheads="1"/>
          </p:cNvPicPr>
          <p:nvPr/>
        </p:nvPicPr>
        <p:blipFill>
          <a:blip r:embed="rId5" cstate="email">
            <a:biLevel thresh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5495" y="4004563"/>
            <a:ext cx="2605274" cy="498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-28542" y="4623157"/>
            <a:ext cx="9172542" cy="5631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 smtClean="0">
              <a:latin typeface="Franklin Gothic Book"/>
              <a:cs typeface="Franklin Gothic Book"/>
            </a:endParaRPr>
          </a:p>
        </p:txBody>
      </p:sp>
      <p:pic>
        <p:nvPicPr>
          <p:cNvPr id="7" name="Picture 6" descr="Facebook-logo-PSD.jpg"/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5538" y="2176086"/>
            <a:ext cx="1841231" cy="939404"/>
          </a:xfrm>
          <a:prstGeom prst="rect">
            <a:avLst/>
          </a:prstGeom>
        </p:spPr>
      </p:pic>
      <p:pic>
        <p:nvPicPr>
          <p:cNvPr id="11" name="Picture 10" descr="New-Logo-Vertical-Dark.jpg"/>
          <p:cNvPicPr>
            <a:picLocks noChangeAspect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6160" y="74866"/>
            <a:ext cx="1281044" cy="1281044"/>
          </a:xfrm>
          <a:prstGeom prst="rect">
            <a:avLst/>
          </a:prstGeom>
        </p:spPr>
      </p:pic>
      <p:pic>
        <p:nvPicPr>
          <p:cNvPr id="19" name="Picture 18" descr="airbnb-logo.png"/>
          <p:cNvPicPr>
            <a:picLocks noChangeAspect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9521" y="1173369"/>
            <a:ext cx="1822174" cy="911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57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defTabSz="914400">
              <a:spcBef>
                <a:spcPts val="0"/>
              </a:spcBef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/>
                <a:cs typeface="Franklin Gothic Book"/>
              </a:rPr>
              <a:t>Today, there is disruption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/>
                <a:cs typeface="Franklin Gothic Book"/>
              </a:rPr>
              <a:t> nearly everywhere.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Book"/>
              <a:cs typeface="Franklin Gothic Book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364" y="1127655"/>
            <a:ext cx="2501010" cy="8360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5321" y="484830"/>
            <a:ext cx="3281854" cy="20421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165" y="2606441"/>
            <a:ext cx="1735205" cy="9117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0370" y="1654423"/>
            <a:ext cx="1618899" cy="16188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5321" y="2400787"/>
            <a:ext cx="2402780" cy="68479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364" y="3518212"/>
            <a:ext cx="3814834" cy="56078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43635" y="3394351"/>
            <a:ext cx="3443799" cy="87184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55733" y="1709782"/>
            <a:ext cx="2402674" cy="1535042"/>
          </a:xfrm>
          <a:prstGeom prst="rect">
            <a:avLst/>
          </a:prstGeom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340398" y="4248609"/>
            <a:ext cx="8229600" cy="857250"/>
          </a:xfrm>
          <a:prstGeom prst="rect">
            <a:avLst/>
          </a:prstGeom>
        </p:spPr>
        <p:txBody>
          <a:bodyPr vert="horz" lIns="91432" tIns="45716" rIns="91432" bIns="45716" rtlCol="0" anchor="ctr">
            <a:normAutofit/>
          </a:bodyPr>
          <a:lstStyle>
            <a:lvl1pPr algn="ctr" defTabSz="45716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>
              <a:spcBef>
                <a:spcPts val="0"/>
              </a:spcBef>
              <a:defRPr/>
            </a:pPr>
            <a:r>
              <a:rPr lang="en-US" sz="2800" kern="0" dirty="0" smtClean="0">
                <a:solidFill>
                  <a:srgbClr val="000000"/>
                </a:solidFill>
                <a:latin typeface="Franklin Gothic Book"/>
                <a:cs typeface="Franklin Gothic Book"/>
              </a:rPr>
              <a:t>Except one place…</a:t>
            </a:r>
            <a:endParaRPr lang="en-US" sz="2800" kern="0" dirty="0">
              <a:solidFill>
                <a:srgbClr val="000000"/>
              </a:solidFill>
              <a:latin typeface="Franklin Gothic Book"/>
              <a:cs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3928858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1748706"/>
          </a:xfrm>
        </p:spPr>
        <p:txBody>
          <a:bodyPr>
            <a:noAutofit/>
          </a:bodyPr>
          <a:lstStyle/>
          <a:p>
            <a:r>
              <a:rPr lang="en-US" sz="4000" dirty="0">
                <a:latin typeface="Franklin Gothic Book"/>
                <a:cs typeface="Franklin Gothic Book"/>
              </a:rPr>
              <a:t>You don’t need to own the cow</a:t>
            </a:r>
            <a:br>
              <a:rPr lang="en-US" sz="4000" dirty="0">
                <a:latin typeface="Franklin Gothic Book"/>
                <a:cs typeface="Franklin Gothic Book"/>
              </a:rPr>
            </a:br>
            <a:r>
              <a:rPr lang="en-US" sz="4000" dirty="0">
                <a:latin typeface="Franklin Gothic Book"/>
                <a:cs typeface="Franklin Gothic Book"/>
              </a:rPr>
              <a:t> to enjoy the milk</a:t>
            </a:r>
            <a:br>
              <a:rPr lang="en-US" sz="4000" dirty="0">
                <a:latin typeface="Franklin Gothic Book"/>
                <a:cs typeface="Franklin Gothic Book"/>
              </a:rPr>
            </a:br>
            <a:endParaRPr lang="en-US" sz="4000" dirty="0"/>
          </a:p>
        </p:txBody>
      </p:sp>
      <p:pic>
        <p:nvPicPr>
          <p:cNvPr id="5" name="Picture 4" descr="700cow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3743" y="1621921"/>
            <a:ext cx="3023713" cy="2648508"/>
          </a:xfrm>
          <a:prstGeom prst="rect">
            <a:avLst/>
          </a:prstGeom>
        </p:spPr>
      </p:pic>
      <p:pic>
        <p:nvPicPr>
          <p:cNvPr id="6" name="Picture 5" descr="milk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24368" y="1954685"/>
            <a:ext cx="1160319" cy="2196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249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795006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Franklin Gothic Book"/>
                <a:cs typeface="Franklin Gothic Book"/>
              </a:rPr>
              <a:t>Traditional vs. “virtual” holding company</a:t>
            </a:r>
            <a:endParaRPr lang="en-US" sz="2800" dirty="0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72000221"/>
              </p:ext>
            </p:extLst>
          </p:nvPr>
        </p:nvGraphicFramePr>
        <p:xfrm>
          <a:off x="-305608" y="99180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998869" y="1078287"/>
            <a:ext cx="1526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Franklin Gothic Book"/>
                <a:cs typeface="Franklin Gothic Book"/>
              </a:rPr>
              <a:t>Tech Partners</a:t>
            </a:r>
            <a:endParaRPr lang="en-US" dirty="0">
              <a:latin typeface="Franklin Gothic Book"/>
              <a:cs typeface="Franklin Gothic Book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87443" y="1549664"/>
            <a:ext cx="21695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Franklin Gothic Book"/>
                <a:cs typeface="Franklin Gothic Book"/>
              </a:rPr>
              <a:t>Expensive Freelance</a:t>
            </a:r>
            <a:endParaRPr lang="en-US" dirty="0">
              <a:latin typeface="Franklin Gothic Book"/>
              <a:cs typeface="Franklin Gothic Book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53095" y="1968031"/>
            <a:ext cx="17834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Franklin Gothic Book"/>
                <a:cs typeface="Franklin Gothic Book"/>
              </a:rPr>
              <a:t>Owned Agencies</a:t>
            </a:r>
            <a:endParaRPr lang="en-US" dirty="0">
              <a:latin typeface="Franklin Gothic Book"/>
              <a:cs typeface="Franklin Gothic Book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60710" y="2766762"/>
            <a:ext cx="14417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Franklin Gothic Book"/>
                <a:cs typeface="Franklin Gothic Book"/>
              </a:rPr>
              <a:t>Finance +</a:t>
            </a:r>
          </a:p>
          <a:p>
            <a:pPr algn="ctr"/>
            <a:r>
              <a:rPr lang="en-US" dirty="0" smtClean="0">
                <a:latin typeface="Franklin Gothic Book"/>
                <a:cs typeface="Franklin Gothic Book"/>
              </a:rPr>
              <a:t>Big Buildings</a:t>
            </a:r>
            <a:endParaRPr lang="en-US" dirty="0">
              <a:latin typeface="Franklin Gothic Book"/>
              <a:cs typeface="Franklin Gothic Book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5437164" y="1517192"/>
            <a:ext cx="3200400" cy="3200400"/>
          </a:xfrm>
          <a:prstGeom prst="ellipse">
            <a:avLst/>
          </a:prstGeom>
          <a:solidFill>
            <a:srgbClr val="6BC7EC"/>
          </a:solidFill>
          <a:ln w="9525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Franklin Gothic Book"/>
              <a:ea typeface="+mn-ea"/>
              <a:cs typeface="Franklin Gothic Book"/>
            </a:endParaRPr>
          </a:p>
        </p:txBody>
      </p:sp>
      <p:sp>
        <p:nvSpPr>
          <p:cNvPr id="15" name="Oval 14"/>
          <p:cNvSpPr>
            <a:spLocks noChangeAspect="1"/>
          </p:cNvSpPr>
          <p:nvPr/>
        </p:nvSpPr>
        <p:spPr>
          <a:xfrm>
            <a:off x="6603999" y="2671015"/>
            <a:ext cx="914400" cy="914400"/>
          </a:xfrm>
          <a:prstGeom prst="ellipse">
            <a:avLst/>
          </a:prstGeom>
          <a:solidFill>
            <a:srgbClr val="6BC7EC">
              <a:lumMod val="60000"/>
              <a:lumOff val="40000"/>
            </a:srgbClr>
          </a:solidFill>
          <a:ln w="9525" cap="flat" cmpd="sng" algn="ctr">
            <a:solidFill>
              <a:srgbClr val="6BC7EC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Franklin Gothic Book"/>
              <a:ea typeface="+mn-ea"/>
              <a:cs typeface="Franklin Gothic Book"/>
            </a:endParaRPr>
          </a:p>
        </p:txBody>
      </p:sp>
      <p:cxnSp>
        <p:nvCxnSpPr>
          <p:cNvPr id="17" name="Straight Connector 16"/>
          <p:cNvCxnSpPr>
            <a:stCxn id="15" idx="7"/>
            <a:endCxn id="14" idx="7"/>
          </p:cNvCxnSpPr>
          <p:nvPr/>
        </p:nvCxnSpPr>
        <p:spPr>
          <a:xfrm flipV="1">
            <a:off x="7384488" y="1985880"/>
            <a:ext cx="784388" cy="819046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4" idx="1"/>
            <a:endCxn id="15" idx="1"/>
          </p:cNvCxnSpPr>
          <p:nvPr/>
        </p:nvCxnSpPr>
        <p:spPr>
          <a:xfrm>
            <a:off x="5905852" y="1985880"/>
            <a:ext cx="832058" cy="819046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5" idx="5"/>
            <a:endCxn id="14" idx="5"/>
          </p:cNvCxnSpPr>
          <p:nvPr/>
        </p:nvCxnSpPr>
        <p:spPr>
          <a:xfrm>
            <a:off x="7384488" y="3451504"/>
            <a:ext cx="784388" cy="79740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5" idx="3"/>
            <a:endCxn id="14" idx="3"/>
          </p:cNvCxnSpPr>
          <p:nvPr/>
        </p:nvCxnSpPr>
        <p:spPr>
          <a:xfrm flipH="1">
            <a:off x="5905852" y="3451504"/>
            <a:ext cx="832058" cy="7974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385193" y="1815463"/>
            <a:ext cx="128753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latin typeface="Franklin Gothic Book"/>
                <a:cs typeface="Franklin Gothic Book"/>
              </a:rPr>
              <a:t>Independent</a:t>
            </a:r>
          </a:p>
          <a:p>
            <a:pPr algn="ctr"/>
            <a:r>
              <a:rPr lang="en-US" sz="1600" dirty="0" smtClean="0">
                <a:latin typeface="Franklin Gothic Book"/>
                <a:cs typeface="Franklin Gothic Book"/>
              </a:rPr>
              <a:t>Agencies</a:t>
            </a:r>
            <a:endParaRPr lang="en-US" sz="1600" dirty="0">
              <a:latin typeface="Franklin Gothic Book"/>
              <a:cs typeface="Franklin Gothic Book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629377" y="2950732"/>
            <a:ext cx="9943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latin typeface="Franklin Gothic Book"/>
                <a:cs typeface="Franklin Gothic Book"/>
              </a:rPr>
              <a:t>Flex Staff</a:t>
            </a:r>
            <a:endParaRPr lang="en-US" sz="1600" dirty="0">
              <a:latin typeface="Franklin Gothic Book"/>
              <a:cs typeface="Franklin Gothic Book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484582" y="2828317"/>
            <a:ext cx="111941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latin typeface="Franklin Gothic Book"/>
                <a:cs typeface="Franklin Gothic Book"/>
              </a:rPr>
              <a:t>Tech</a:t>
            </a:r>
          </a:p>
          <a:p>
            <a:pPr algn="ctr"/>
            <a:r>
              <a:rPr lang="en-US" sz="1600" dirty="0" smtClean="0">
                <a:latin typeface="Franklin Gothic Book"/>
                <a:cs typeface="Franklin Gothic Book"/>
              </a:rPr>
              <a:t>Embedded</a:t>
            </a:r>
            <a:endParaRPr lang="en-US" sz="1600" dirty="0">
              <a:latin typeface="Franklin Gothic Book"/>
              <a:cs typeface="Franklin Gothic Book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386757" y="3932352"/>
            <a:ext cx="13106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err="1" smtClean="0">
                <a:latin typeface="Franklin Gothic Book"/>
                <a:cs typeface="Franklin Gothic Book"/>
              </a:rPr>
              <a:t>Crowdsource</a:t>
            </a:r>
            <a:endParaRPr lang="en-US" sz="1600" dirty="0">
              <a:latin typeface="Franklin Gothic Book"/>
              <a:cs typeface="Franklin Gothic Book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669787" y="2833428"/>
            <a:ext cx="8447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latin typeface="Franklin Gothic Book"/>
                <a:cs typeface="Franklin Gothic Book"/>
              </a:rPr>
              <a:t>Strategy +</a:t>
            </a:r>
          </a:p>
          <a:p>
            <a:pPr algn="ctr"/>
            <a:r>
              <a:rPr lang="en-US" sz="1200" dirty="0" smtClean="0">
                <a:latin typeface="Franklin Gothic Book"/>
                <a:cs typeface="Franklin Gothic Book"/>
              </a:rPr>
              <a:t>Resource </a:t>
            </a:r>
          </a:p>
          <a:p>
            <a:pPr algn="ctr"/>
            <a:r>
              <a:rPr lang="en-US" sz="1200" dirty="0" err="1" smtClean="0">
                <a:latin typeface="Franklin Gothic Book"/>
                <a:cs typeface="Franklin Gothic Book"/>
              </a:rPr>
              <a:t>Mgmt</a:t>
            </a:r>
            <a:endParaRPr lang="en-US" sz="1200" dirty="0">
              <a:latin typeface="Franklin Gothic Book"/>
              <a:cs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3540971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14152" y="518064"/>
            <a:ext cx="8229600" cy="85725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anklin Gothic Book"/>
                <a:cs typeface="Franklin Gothic Book"/>
              </a:rPr>
              <a:t>The</a:t>
            </a:r>
            <a:r>
              <a:rPr lang="en-US" sz="2800" kern="0" dirty="0">
                <a:solidFill>
                  <a:sysClr val="windowText" lastClr="000000"/>
                </a:solidFill>
                <a:latin typeface="Franklin Gothic Book"/>
                <a:cs typeface="Franklin Gothic Book"/>
              </a:rPr>
              <a:t>	</a:t>
            </a:r>
            <a:r>
              <a:rPr lang="en-US" sz="2800" kern="0" dirty="0" smtClean="0">
                <a:solidFill>
                  <a:sysClr val="windowText" lastClr="000000"/>
                </a:solidFill>
                <a:latin typeface="Franklin Gothic Book"/>
                <a:cs typeface="Franklin Gothic Book"/>
              </a:rPr>
              <a:t>			model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Franklin Gothic Book"/>
              <a:cs typeface="Franklin Gothic Book"/>
            </a:endParaRPr>
          </a:p>
        </p:txBody>
      </p: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64863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Franklin Gothic Book"/>
              <a:cs typeface="Franklin Gothic Book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kern="0" dirty="0">
              <a:solidFill>
                <a:sysClr val="windowText" lastClr="000000"/>
              </a:solidFill>
              <a:latin typeface="Franklin Gothic Book"/>
              <a:cs typeface="Franklin Gothic Book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anklin Gothic Book"/>
                <a:cs typeface="Franklin Gothic Book"/>
              </a:rPr>
              <a:t>You don’t need to make everything yourself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kern="0" dirty="0">
              <a:solidFill>
                <a:sysClr val="windowText" lastClr="000000"/>
              </a:solidFill>
              <a:latin typeface="Franklin Gothic Book"/>
              <a:cs typeface="Franklin Gothic Book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Franklin Gothic Book"/>
              <a:cs typeface="Franklin Gothic Book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kern="0" dirty="0" smtClean="0">
              <a:solidFill>
                <a:sysClr val="windowText" lastClr="000000"/>
              </a:solidFill>
              <a:latin typeface="Franklin Gothic Book"/>
              <a:cs typeface="Franklin Gothic Book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kern="0" dirty="0">
              <a:solidFill>
                <a:sysClr val="windowText" lastClr="000000"/>
              </a:solidFill>
              <a:latin typeface="Franklin Gothic Book"/>
              <a:cs typeface="Franklin Gothic Book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Franklin Gothic Book"/>
              <a:cs typeface="Franklin Gothic Book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kern="0" dirty="0" smtClean="0">
                <a:solidFill>
                  <a:sysClr val="windowText" lastClr="000000"/>
                </a:solidFill>
                <a:latin typeface="Franklin Gothic Book"/>
                <a:cs typeface="Franklin Gothic Book"/>
              </a:rPr>
              <a:t>Curate + craft vs. create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Franklin Gothic Book"/>
              <a:cs typeface="Franklin Gothic Book"/>
            </a:endParaRPr>
          </a:p>
        </p:txBody>
      </p:sp>
      <p:pic>
        <p:nvPicPr>
          <p:cNvPr id="2" name="Picture 1" descr="WT-2025-3.jp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6706" y="55677"/>
            <a:ext cx="3084922" cy="1133709"/>
          </a:xfrm>
          <a:prstGeom prst="rect">
            <a:avLst/>
          </a:prstGeom>
        </p:spPr>
      </p:pic>
      <p:sp>
        <p:nvSpPr>
          <p:cNvPr id="9" name="Down Arrow 8"/>
          <p:cNvSpPr/>
          <p:nvPr/>
        </p:nvSpPr>
        <p:spPr>
          <a:xfrm>
            <a:off x="3816690" y="2680007"/>
            <a:ext cx="983661" cy="1307274"/>
          </a:xfrm>
          <a:prstGeom prst="downArrow">
            <a:avLst/>
          </a:prstGeom>
          <a:solidFill>
            <a:srgbClr val="F7C31E"/>
          </a:solidFill>
          <a:ln w="9525" cap="flat" cmpd="sng" algn="ctr">
            <a:solidFill>
              <a:srgbClr val="F7C31E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Franklin Gothic Book"/>
              <a:ea typeface="+mn-ea"/>
              <a:cs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916164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985697" y="0"/>
            <a:ext cx="1280725" cy="5143500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 smtClean="0">
              <a:latin typeface="Franklin Gothic Book"/>
              <a:cs typeface="Franklin Gothic Book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0151" y="982293"/>
            <a:ext cx="7785448" cy="2251389"/>
          </a:xfrm>
        </p:spPr>
        <p:txBody>
          <a:bodyPr>
            <a:noAutofit/>
          </a:bodyPr>
          <a:lstStyle/>
          <a:p>
            <a:r>
              <a:rPr lang="en-US" sz="4800" dirty="0" smtClean="0"/>
              <a:t>“The smartest people in the world don’t work for you”</a:t>
            </a:r>
            <a:endParaRPr lang="en-US" sz="4800" dirty="0"/>
          </a:p>
        </p:txBody>
      </p:sp>
      <p:sp>
        <p:nvSpPr>
          <p:cNvPr id="5" name="TextBox 4"/>
          <p:cNvSpPr txBox="1"/>
          <p:nvPr/>
        </p:nvSpPr>
        <p:spPr>
          <a:xfrm>
            <a:off x="7015533" y="2980913"/>
            <a:ext cx="12234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latin typeface="Franklin Gothic Book"/>
                <a:cs typeface="Franklin Gothic Book"/>
              </a:rPr>
              <a:t>- Bill Joy</a:t>
            </a:r>
          </a:p>
        </p:txBody>
      </p:sp>
    </p:spTree>
    <p:extLst>
      <p:ext uri="{BB962C8B-B14F-4D97-AF65-F5344CB8AC3E}">
        <p14:creationId xmlns:p14="http://schemas.microsoft.com/office/powerpoint/2010/main" val="1794487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5-10-19 at 1.37.3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Speaking of talent…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5043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defTabSz="914400">
              <a:spcBef>
                <a:spcPts val="0"/>
              </a:spcBef>
            </a:pPr>
            <a:r>
              <a:rPr lang="en-US" sz="2800" dirty="0" smtClean="0">
                <a:latin typeface="Franklin Gothic Book"/>
                <a:cs typeface="Franklin Gothic Book"/>
              </a:rPr>
              <a:t>Why are so many people willing to </a:t>
            </a:r>
            <a:br>
              <a:rPr lang="en-US" sz="2800" dirty="0" smtClean="0">
                <a:latin typeface="Franklin Gothic Book"/>
                <a:cs typeface="Franklin Gothic Book"/>
              </a:rPr>
            </a:br>
            <a:r>
              <a:rPr lang="en-US" sz="2800" dirty="0" smtClean="0">
                <a:latin typeface="Franklin Gothic Book"/>
                <a:cs typeface="Franklin Gothic Book"/>
              </a:rPr>
              <a:t>wait tables in </a:t>
            </a:r>
            <a:r>
              <a:rPr lang="en-US" sz="2800" dirty="0">
                <a:latin typeface="Franklin Gothic Book"/>
                <a:cs typeface="Franklin Gothic Book"/>
              </a:rPr>
              <a:t>H</a:t>
            </a:r>
            <a:r>
              <a:rPr lang="en-US" sz="2800" dirty="0" smtClean="0">
                <a:latin typeface="Franklin Gothic Book"/>
                <a:cs typeface="Franklin Gothic Book"/>
              </a:rPr>
              <a:t>ollywood?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Franklin Gothic Book"/>
              <a:cs typeface="Franklin Gothic Book"/>
            </a:endParaRPr>
          </a:p>
        </p:txBody>
      </p:sp>
      <p:pic>
        <p:nvPicPr>
          <p:cNvPr id="5" name="Picture 4" descr="waitress_taking-order_-restaurant_iStock_000025723959XSmall_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0915" y="1162829"/>
            <a:ext cx="5397500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915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aitress_taking-order_-restaurant_iStock_000025723959XSmall_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0915" y="1162829"/>
            <a:ext cx="5397500" cy="3581400"/>
          </a:xfrm>
          <a:prstGeom prst="rect">
            <a:avLst/>
          </a:prstGeom>
        </p:spPr>
      </p:pic>
      <p:sp>
        <p:nvSpPr>
          <p:cNvPr id="2" name="5-Point Star 1"/>
          <p:cNvSpPr/>
          <p:nvPr/>
        </p:nvSpPr>
        <p:spPr>
          <a:xfrm>
            <a:off x="3164984" y="245980"/>
            <a:ext cx="5316624" cy="4746833"/>
          </a:xfrm>
          <a:prstGeom prst="star5">
            <a:avLst/>
          </a:prstGeom>
          <a:noFill/>
          <a:ln w="76200" cmpd="sng">
            <a:solidFill>
              <a:srgbClr val="F7C31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defTabSz="914400">
              <a:spcBef>
                <a:spcPts val="0"/>
              </a:spcBef>
            </a:pPr>
            <a:r>
              <a:rPr lang="en-US" sz="2800" dirty="0" smtClean="0">
                <a:latin typeface="Franklin Gothic Book"/>
                <a:cs typeface="Franklin Gothic Book"/>
              </a:rPr>
              <a:t>No one dreams of becoming a Hollywood extra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Franklin Gothic Book"/>
              <a:cs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1876173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must fix the compensation structure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08160" y="2153889"/>
            <a:ext cx="7380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Franklin Gothic Book"/>
                <a:cs typeface="Franklin Gothic Book"/>
              </a:rPr>
              <a:t>FTE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40247" y="2153889"/>
            <a:ext cx="24751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3"/>
                </a:solidFill>
                <a:latin typeface="Franklin Gothic Book"/>
                <a:cs typeface="Franklin Gothic Book"/>
              </a:rPr>
              <a:t>DELIVERABLES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970538" y="2153889"/>
            <a:ext cx="7162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8000"/>
                </a:solidFill>
                <a:latin typeface="Franklin Gothic Book"/>
                <a:cs typeface="Franklin Gothic Book"/>
              </a:rPr>
              <a:t>ROI</a:t>
            </a:r>
          </a:p>
        </p:txBody>
      </p:sp>
      <p:sp>
        <p:nvSpPr>
          <p:cNvPr id="9" name="Right Arrow 8"/>
          <p:cNvSpPr/>
          <p:nvPr/>
        </p:nvSpPr>
        <p:spPr>
          <a:xfrm>
            <a:off x="1407009" y="2229211"/>
            <a:ext cx="1718293" cy="473109"/>
          </a:xfrm>
          <a:prstGeom prst="rightArrow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 smtClean="0">
              <a:latin typeface="Franklin Gothic Book"/>
              <a:cs typeface="Franklin Gothic Book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6091721" y="2229211"/>
            <a:ext cx="1718293" cy="473109"/>
          </a:xfrm>
          <a:prstGeom prst="rightArrow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 smtClean="0">
              <a:latin typeface="Franklin Gothic Book"/>
              <a:cs typeface="Franklin Gothic Book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" y="4553361"/>
            <a:ext cx="9144000" cy="5901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 smtClean="0">
              <a:latin typeface="Franklin Gothic Book"/>
              <a:cs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324829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00771" y="582451"/>
            <a:ext cx="7380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latin typeface="Franklin Gothic Book"/>
                <a:cs typeface="Franklin Gothic Book"/>
              </a:rPr>
              <a:t>FTE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713238" y="583685"/>
            <a:ext cx="7162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latin typeface="Franklin Gothic Book"/>
                <a:cs typeface="Franklin Gothic Book"/>
              </a:rPr>
              <a:t>ROI</a:t>
            </a:r>
          </a:p>
        </p:txBody>
      </p:sp>
      <p:sp>
        <p:nvSpPr>
          <p:cNvPr id="10" name="Right Arrow 9"/>
          <p:cNvSpPr/>
          <p:nvPr/>
        </p:nvSpPr>
        <p:spPr>
          <a:xfrm>
            <a:off x="3514449" y="2676839"/>
            <a:ext cx="1718293" cy="473109"/>
          </a:xfrm>
          <a:prstGeom prst="rightArrow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 smtClean="0">
              <a:latin typeface="Franklin Gothic Book"/>
              <a:cs typeface="Franklin Gothic Book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" y="4553361"/>
            <a:ext cx="9144000" cy="5901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 smtClean="0">
              <a:latin typeface="Franklin Gothic Book"/>
              <a:cs typeface="Franklin Gothic Book"/>
            </a:endParaRPr>
          </a:p>
        </p:txBody>
      </p:sp>
      <p:pic>
        <p:nvPicPr>
          <p:cNvPr id="4" name="Picture 3" descr="87968370.jp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259" y="1265262"/>
            <a:ext cx="2346853" cy="3583518"/>
          </a:xfrm>
          <a:prstGeom prst="rect">
            <a:avLst/>
          </a:prstGeom>
        </p:spPr>
      </p:pic>
      <p:pic>
        <p:nvPicPr>
          <p:cNvPr id="14" name="Picture 13" descr="22-20534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1525" y="1386741"/>
            <a:ext cx="3244022" cy="3244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889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00771" y="582451"/>
            <a:ext cx="7380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latin typeface="Franklin Gothic Book"/>
                <a:cs typeface="Franklin Gothic Book"/>
              </a:rPr>
              <a:t>FTE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713238" y="583685"/>
            <a:ext cx="7162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latin typeface="Franklin Gothic Book"/>
                <a:cs typeface="Franklin Gothic Book"/>
              </a:rPr>
              <a:t>ROI</a:t>
            </a:r>
          </a:p>
        </p:txBody>
      </p:sp>
      <p:sp>
        <p:nvSpPr>
          <p:cNvPr id="10" name="Right Arrow 9"/>
          <p:cNvSpPr/>
          <p:nvPr/>
        </p:nvSpPr>
        <p:spPr>
          <a:xfrm>
            <a:off x="3514449" y="2676839"/>
            <a:ext cx="1718293" cy="473109"/>
          </a:xfrm>
          <a:prstGeom prst="rightArrow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 smtClean="0">
              <a:latin typeface="Franklin Gothic Book"/>
              <a:cs typeface="Franklin Gothic Book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" y="4553361"/>
            <a:ext cx="9144000" cy="5901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 smtClean="0">
              <a:latin typeface="Franklin Gothic Book"/>
              <a:cs typeface="Franklin Gothic Book"/>
            </a:endParaRPr>
          </a:p>
        </p:txBody>
      </p:sp>
      <p:pic>
        <p:nvPicPr>
          <p:cNvPr id="4" name="Picture 3" descr="87968370.jp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259" y="1265262"/>
            <a:ext cx="2346853" cy="3583518"/>
          </a:xfrm>
          <a:prstGeom prst="rect">
            <a:avLst/>
          </a:prstGeom>
        </p:spPr>
      </p:pic>
      <p:pic>
        <p:nvPicPr>
          <p:cNvPr id="3" name="Picture 2" descr="66-66095.jp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2434" y="1265262"/>
            <a:ext cx="3447690" cy="3447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404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4253017" y="1689858"/>
            <a:ext cx="4648375" cy="1740382"/>
          </a:xfrm>
          <a:prstGeom prst="rect">
            <a:avLst/>
          </a:prstGeom>
        </p:spPr>
        <p:txBody>
          <a:bodyPr vert="horz" lIns="91432" tIns="45716" rIns="91432" bIns="45716" rtlCol="0" anchor="ctr">
            <a:noAutofit/>
          </a:bodyPr>
          <a:lstStyle>
            <a:lvl1pPr algn="ctr" defTabSz="45716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 smtClean="0">
                <a:solidFill>
                  <a:prstClr val="black"/>
                </a:solidFill>
                <a:latin typeface="Franklin Gothic Book"/>
                <a:cs typeface="Franklin Gothic Book"/>
              </a:rPr>
              <a:t>Holding Company, Inc. </a:t>
            </a:r>
            <a:endParaRPr lang="en-US" sz="2800" dirty="0">
              <a:solidFill>
                <a:prstClr val="black"/>
              </a:solidFill>
              <a:latin typeface="Franklin Gothic Book"/>
              <a:cs typeface="Franklin Gothic Book"/>
            </a:endParaRPr>
          </a:p>
        </p:txBody>
      </p:sp>
      <p:pic>
        <p:nvPicPr>
          <p:cNvPr id="9" name="Picture 8" descr="66006828_6fa7aca8e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129" y="167052"/>
            <a:ext cx="3511296" cy="4681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842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00771" y="582451"/>
            <a:ext cx="7380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latin typeface="Franklin Gothic Book"/>
                <a:cs typeface="Franklin Gothic Book"/>
              </a:rPr>
              <a:t>FTE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713238" y="583685"/>
            <a:ext cx="7162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latin typeface="Franklin Gothic Book"/>
                <a:cs typeface="Franklin Gothic Book"/>
              </a:rPr>
              <a:t>ROI</a:t>
            </a:r>
          </a:p>
        </p:txBody>
      </p:sp>
      <p:sp>
        <p:nvSpPr>
          <p:cNvPr id="10" name="Right Arrow 9"/>
          <p:cNvSpPr/>
          <p:nvPr/>
        </p:nvSpPr>
        <p:spPr>
          <a:xfrm>
            <a:off x="3514449" y="2676839"/>
            <a:ext cx="1718293" cy="473109"/>
          </a:xfrm>
          <a:prstGeom prst="rightArrow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 smtClean="0">
              <a:latin typeface="Franklin Gothic Book"/>
              <a:cs typeface="Franklin Gothic Book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" y="4553361"/>
            <a:ext cx="9144000" cy="5901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 smtClean="0">
              <a:latin typeface="Franklin Gothic Book"/>
              <a:cs typeface="Franklin Gothic Book"/>
            </a:endParaRPr>
          </a:p>
        </p:txBody>
      </p:sp>
      <p:pic>
        <p:nvPicPr>
          <p:cNvPr id="4" name="Picture 3" descr="87968370.jp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259" y="1265262"/>
            <a:ext cx="2346853" cy="3583518"/>
          </a:xfrm>
          <a:prstGeom prst="rect">
            <a:avLst/>
          </a:prstGeom>
        </p:spPr>
      </p:pic>
      <p:pic>
        <p:nvPicPr>
          <p:cNvPr id="7" name="Picture 6" descr="Neymar-Jr-Brazil-Flag-Football-Yellow-Jersey-Green-Barcelona-WallpapersByte-com-3840x2160.jpg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36146" r="67214">
                        <a14:foregroundMark x1="56979" y1="24676" x2="56979" y2="24676"/>
                        <a14:foregroundMark x1="42969" y1="38102" x2="42969" y2="38102"/>
                        <a14:foregroundMark x1="39896" y1="55648" x2="39896" y2="55648"/>
                        <a14:backgroundMark x1="43672" y1="7731" x2="43672" y2="7731"/>
                        <a14:backgroundMark x1="68255" y1="45833" x2="68255" y2="45833"/>
                        <a14:backgroundMark x1="70859" y1="82454" x2="70859" y2="82454"/>
                        <a14:backgroundMark x1="55313" y1="38519" x2="55313" y2="38519"/>
                        <a14:backgroundMark x1="58385" y1="49583" x2="58385" y2="49583"/>
                        <a14:backgroundMark x1="65208" y1="50833" x2="65208" y2="50833"/>
                        <a14:backgroundMark x1="38594" y1="52083" x2="38594" y2="52083"/>
                        <a14:backgroundMark x1="61667" y1="45000" x2="61667" y2="45000"/>
                        <a14:backgroundMark x1="59427" y1="52546" x2="59427" y2="52546"/>
                        <a14:backgroundMark x1="55781" y1="45602" x2="55781" y2="45602"/>
                        <a14:backgroundMark x1="54271" y1="41019" x2="54271" y2="41019"/>
                        <a14:backgroundMark x1="41198" y1="44583" x2="41198" y2="44583"/>
                        <a14:backgroundMark x1="37318" y1="47731" x2="37318" y2="47731"/>
                        <a14:backgroundMark x1="37422" y1="53981" x2="37422" y2="53981"/>
                        <a14:backgroundMark x1="38125" y1="55648" x2="38125" y2="55648"/>
                        <a14:backgroundMark x1="37318" y1="46019" x2="37318" y2="46019"/>
                        <a14:backgroundMark x1="39010" y1="47454" x2="39010" y2="47454"/>
                        <a14:backgroundMark x1="38281" y1="49583" x2="38281" y2="49583"/>
                        <a14:backgroundMark x1="55547" y1="41852" x2="55547" y2="41852"/>
                        <a14:backgroundMark x1="54948" y1="34352" x2="54948" y2="34352"/>
                        <a14:backgroundMark x1="39609" y1="52176" x2="39609" y2="521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4664" y="1025385"/>
            <a:ext cx="6797147" cy="3823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475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" y="4553361"/>
            <a:ext cx="9144000" cy="5901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 smtClean="0">
              <a:latin typeface="Franklin Gothic Book"/>
              <a:cs typeface="Franklin Gothic Book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anklin Gothic Book"/>
                <a:cs typeface="Franklin Gothic Book"/>
              </a:rPr>
              <a:t>We must focus on high value delivery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Franklin Gothic Book"/>
              <a:cs typeface="Franklin Gothic Book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896562629"/>
              </p:ext>
            </p:extLst>
          </p:nvPr>
        </p:nvGraphicFramePr>
        <p:xfrm>
          <a:off x="2049056" y="1165861"/>
          <a:ext cx="5129685" cy="34197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979444" y="4553361"/>
            <a:ext cx="5199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Franklin Gothic Book"/>
                <a:cs typeface="Franklin Gothic Book"/>
              </a:rPr>
              <a:t>100% certainty: The client will </a:t>
            </a:r>
            <a:r>
              <a:rPr lang="en-US" u="sng" dirty="0" smtClean="0">
                <a:latin typeface="Franklin Gothic Book"/>
                <a:cs typeface="Franklin Gothic Book"/>
              </a:rPr>
              <a:t>not</a:t>
            </a:r>
            <a:r>
              <a:rPr lang="en-US" dirty="0" smtClean="0">
                <a:latin typeface="Franklin Gothic Book"/>
                <a:cs typeface="Franklin Gothic Book"/>
              </a:rPr>
              <a:t> </a:t>
            </a:r>
            <a:r>
              <a:rPr lang="en-US" u="sng" dirty="0" smtClean="0">
                <a:latin typeface="Franklin Gothic Book"/>
                <a:cs typeface="Franklin Gothic Book"/>
              </a:rPr>
              <a:t>start</a:t>
            </a:r>
            <a:r>
              <a:rPr lang="en-US" dirty="0" smtClean="0">
                <a:latin typeface="Franklin Gothic Book"/>
                <a:cs typeface="Franklin Gothic Book"/>
              </a:rPr>
              <a:t> this process</a:t>
            </a:r>
          </a:p>
        </p:txBody>
      </p:sp>
    </p:spTree>
    <p:extLst>
      <p:ext uri="{BB962C8B-B14F-4D97-AF65-F5344CB8AC3E}">
        <p14:creationId xmlns:p14="http://schemas.microsoft.com/office/powerpoint/2010/main" val="988047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5-10-19 at 1.37.3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So where do we get the money?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4072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66006828_6fa7aca8e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7188" y="244356"/>
            <a:ext cx="3511296" cy="4681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38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" y="4553361"/>
            <a:ext cx="9144000" cy="5901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 smtClean="0">
              <a:latin typeface="Franklin Gothic Book"/>
              <a:cs typeface="Franklin Gothic Book"/>
            </a:endParaRPr>
          </a:p>
        </p:txBody>
      </p:sp>
      <p:pic>
        <p:nvPicPr>
          <p:cNvPr id="3" name="Picture 2" descr="mushroom-clou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0056" y="626471"/>
            <a:ext cx="6453233" cy="4839925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72197" y="205979"/>
            <a:ext cx="8728303" cy="85725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anklin Gothic Book"/>
                <a:cs typeface="Franklin Gothic Book"/>
              </a:rPr>
              <a:t>The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anklin Gothic Book"/>
                <a:cs typeface="Franklin Gothic Book"/>
              </a:rPr>
              <a:t> future of holding companies is very much in doubt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Franklin Gothic Book"/>
              <a:cs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1364364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" y="4553361"/>
            <a:ext cx="9144000" cy="5901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 smtClean="0">
              <a:latin typeface="Franklin Gothic Book"/>
              <a:cs typeface="Franklin Gothic Book"/>
            </a:endParaRPr>
          </a:p>
        </p:txBody>
      </p:sp>
      <p:pic>
        <p:nvPicPr>
          <p:cNvPr id="3" name="Picture 2" descr="Hiroshima8815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44000" cy="51435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anklin Gothic Book"/>
                <a:cs typeface="Franklin Gothic Book"/>
              </a:rPr>
              <a:t>As for agencies…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Franklin Gothic Book"/>
              <a:cs typeface="Franklin Gothic Book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416261" y="3887304"/>
            <a:ext cx="1535043" cy="828261"/>
          </a:xfrm>
          <a:prstGeom prst="rect">
            <a:avLst/>
          </a:prstGeom>
          <a:noFill/>
          <a:ln w="28575" cmpd="sng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 smtClean="0">
              <a:latin typeface="Franklin Gothic Book"/>
              <a:cs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1364364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093305" y="0"/>
            <a:ext cx="7303524" cy="4900283"/>
            <a:chOff x="1664891" y="865493"/>
            <a:chExt cx="5936807" cy="3983287"/>
          </a:xfrm>
        </p:grpSpPr>
        <p:pic>
          <p:nvPicPr>
            <p:cNvPr id="9" name="Picture 8" descr="Hiroshima8815.jpg"/>
            <p:cNvPicPr>
              <a:picLocks noChangeAspect="1"/>
            </p:cNvPicPr>
            <p:nvPr/>
          </p:nvPicPr>
          <p:blipFill rotWithShape="1">
            <a:blip r:embed="rId2" cstate="email">
              <a:alphaModFix amt="83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664891" y="865493"/>
              <a:ext cx="5764609" cy="3614124"/>
            </a:xfrm>
            <a:prstGeom prst="rect">
              <a:avLst/>
            </a:prstGeom>
          </p:spPr>
        </p:pic>
        <p:grpSp>
          <p:nvGrpSpPr>
            <p:cNvPr id="14" name="Group 13"/>
            <p:cNvGrpSpPr/>
            <p:nvPr/>
          </p:nvGrpSpPr>
          <p:grpSpPr>
            <a:xfrm>
              <a:off x="2153527" y="1357128"/>
              <a:ext cx="5448171" cy="3491652"/>
              <a:chOff x="1233613" y="438494"/>
              <a:chExt cx="7320774" cy="4691775"/>
            </a:xfrm>
          </p:grpSpPr>
          <p:pic>
            <p:nvPicPr>
              <p:cNvPr id="15" name="Picture 14" descr="two-cockroaches.jpg"/>
              <p:cNvPicPr>
                <a:picLocks noChangeAspect="1"/>
              </p:cNvPicPr>
              <p:nvPr/>
            </p:nvPicPr>
            <p:blipFill>
              <a:blip r:embed="rId3" cstate="email">
                <a:clrChange>
                  <a:clrFrom>
                    <a:srgbClr val="FAFFFF"/>
                  </a:clrFrom>
                  <a:clrTo>
                    <a:srgbClr val="FA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2050" b="100000" l="0" r="100000">
                            <a14:backgroundMark x1="52700" y1="75256" x2="52700" y2="75256"/>
                            <a14:backgroundMark x1="59100" y1="67057" x2="59100" y2="67057"/>
                            <a14:backgroundMark x1="30400" y1="43924" x2="30400" y2="43924"/>
                            <a14:backgroundMark x1="59800" y1="64275" x2="59800" y2="64275"/>
                            <a14:backgroundMark x1="31100" y1="71449" x2="31100" y2="71449"/>
                            <a14:backgroundMark x1="13200" y1="64861" x2="13200" y2="64861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233613" y="438494"/>
                <a:ext cx="6143084" cy="4195726"/>
              </a:xfrm>
              <a:prstGeom prst="rect">
                <a:avLst/>
              </a:prstGeom>
            </p:spPr>
          </p:pic>
          <p:sp>
            <p:nvSpPr>
              <p:cNvPr id="16" name="Rectangle 15"/>
              <p:cNvSpPr/>
              <p:nvPr/>
            </p:nvSpPr>
            <p:spPr>
              <a:xfrm>
                <a:off x="6661774" y="4634220"/>
                <a:ext cx="1892613" cy="496049"/>
              </a:xfrm>
              <a:prstGeom prst="rect">
                <a:avLst/>
              </a:prstGeom>
              <a:solidFill>
                <a:sysClr val="window" lastClr="FFFFFF"/>
              </a:solidFill>
              <a:ln w="9525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914400">
                  <a:defRPr/>
                </a:pPr>
                <a:endParaRPr lang="en-US" sz="1400" kern="0" dirty="0" smtClean="0">
                  <a:solidFill>
                    <a:sysClr val="window" lastClr="FFFFFF"/>
                  </a:solidFill>
                  <a:latin typeface="Franklin Gothic Book"/>
                  <a:cs typeface="Franklin Gothic Book"/>
                </a:endParaRPr>
              </a:p>
            </p:txBody>
          </p:sp>
        </p:grpSp>
      </p:grpSp>
      <p:sp>
        <p:nvSpPr>
          <p:cNvPr id="2" name="TextBox 1"/>
          <p:cNvSpPr txBox="1"/>
          <p:nvPr/>
        </p:nvSpPr>
        <p:spPr>
          <a:xfrm>
            <a:off x="798286" y="4535714"/>
            <a:ext cx="77607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prstClr val="black"/>
                </a:solidFill>
                <a:latin typeface="Franklin Gothic Book"/>
                <a:cs typeface="Franklin Gothic Book"/>
              </a:rPr>
              <a:t>“Agencies are the cockroaches of the business </a:t>
            </a:r>
            <a:r>
              <a:rPr lang="en-US" sz="2000" dirty="0">
                <a:solidFill>
                  <a:prstClr val="black"/>
                </a:solidFill>
                <a:latin typeface="Franklin Gothic Book"/>
                <a:cs typeface="Franklin Gothic Book"/>
              </a:rPr>
              <a:t>world” </a:t>
            </a:r>
            <a:r>
              <a:rPr lang="en-US" sz="1400" dirty="0" smtClean="0">
                <a:solidFill>
                  <a:prstClr val="black"/>
                </a:solidFill>
                <a:latin typeface="Franklin Gothic Book"/>
                <a:cs typeface="Franklin Gothic Book"/>
              </a:rPr>
              <a:t>-</a:t>
            </a:r>
            <a:r>
              <a:rPr lang="en-US" sz="1400" dirty="0" err="1" smtClean="0">
                <a:solidFill>
                  <a:prstClr val="black"/>
                </a:solidFill>
                <a:latin typeface="Franklin Gothic Book"/>
                <a:cs typeface="Franklin Gothic Book"/>
              </a:rPr>
              <a:t>Rishad</a:t>
            </a:r>
            <a:r>
              <a:rPr lang="en-US" sz="1400" dirty="0" smtClean="0">
                <a:solidFill>
                  <a:prstClr val="black"/>
                </a:solidFill>
                <a:latin typeface="Franklin Gothic Book"/>
                <a:cs typeface="Franklin Gothic Book"/>
              </a:rPr>
              <a:t> </a:t>
            </a:r>
            <a:r>
              <a:rPr lang="en-US" sz="1400" dirty="0" err="1" smtClean="0">
                <a:solidFill>
                  <a:prstClr val="black"/>
                </a:solidFill>
                <a:latin typeface="Franklin Gothic Book"/>
                <a:cs typeface="Franklin Gothic Book"/>
              </a:rPr>
              <a:t>Tobaccowala</a:t>
            </a:r>
            <a:r>
              <a:rPr lang="en-US" sz="1400" dirty="0" smtClean="0">
                <a:solidFill>
                  <a:prstClr val="black"/>
                </a:solidFill>
                <a:latin typeface="Franklin Gothic Book"/>
                <a:cs typeface="Franklin Gothic Book"/>
              </a:rPr>
              <a:t> </a:t>
            </a:r>
            <a:endParaRPr lang="en-US" sz="2000" dirty="0">
              <a:solidFill>
                <a:prstClr val="black"/>
              </a:solidFill>
              <a:latin typeface="Franklin Gothic Book"/>
              <a:cs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2093411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5-10-19 at 1.37.3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>
                <a:latin typeface="Franklin Gothic Book"/>
                <a:cs typeface="Franklin Gothic Book"/>
              </a:rPr>
              <a:t>Or, if we can fix it…</a:t>
            </a:r>
            <a:endParaRPr lang="en-US" sz="2800" dirty="0">
              <a:latin typeface="Franklin Gothic Book"/>
              <a:cs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1877378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" y="4553361"/>
            <a:ext cx="9144000" cy="5901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 smtClean="0">
              <a:solidFill>
                <a:prstClr val="white"/>
              </a:solidFill>
              <a:latin typeface="Franklin Gothic Book"/>
              <a:cs typeface="Franklin Gothic Book"/>
            </a:endParaRPr>
          </a:p>
        </p:txBody>
      </p:sp>
      <p:pic>
        <p:nvPicPr>
          <p:cNvPr id="14" name="Picture 13" descr="22-20534.jp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56229"/>
            <a:ext cx="3312942" cy="3312942"/>
          </a:xfrm>
          <a:prstGeom prst="rect">
            <a:avLst/>
          </a:prstGeom>
        </p:spPr>
      </p:pic>
      <p:pic>
        <p:nvPicPr>
          <p:cNvPr id="9" name="Picture 8" descr="66-66095.jp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6902" y="848234"/>
            <a:ext cx="3520937" cy="3520937"/>
          </a:xfrm>
          <a:prstGeom prst="rect">
            <a:avLst/>
          </a:prstGeom>
        </p:spPr>
      </p:pic>
      <p:pic>
        <p:nvPicPr>
          <p:cNvPr id="12" name="Picture 11" descr="Neymar-Jr-Brazil-Flag-Football-Yellow-Jersey-Green-Barcelona-WallpapersByte-com-3840x2160.jpg"/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8578" r="98345">
                        <a14:foregroundMark x1="68774" y1="24676" x2="68774" y2="24676"/>
                        <a14:foregroundMark x1="28292" y1="38102" x2="28292" y2="38102"/>
                        <a14:foregroundMark x1="19413" y1="55648" x2="19413" y2="55648"/>
                        <a14:backgroundMark x1="30324" y1="7731" x2="30324" y2="7731"/>
                        <a14:backgroundMark x1="63958" y1="38519" x2="63958" y2="38519"/>
                        <a14:backgroundMark x1="72837" y1="49583" x2="72837" y2="49583"/>
                        <a14:backgroundMark x1="92551" y1="50833" x2="92551" y2="50833"/>
                        <a14:backgroundMark x1="15651" y1="52083" x2="15651" y2="52083"/>
                        <a14:backgroundMark x1="82318" y1="45000" x2="82318" y2="45000"/>
                        <a14:backgroundMark x1="75847" y1="52546" x2="75847" y2="52546"/>
                        <a14:backgroundMark x1="65312" y1="45602" x2="65312" y2="45602"/>
                        <a14:backgroundMark x1="60948" y1="41019" x2="60948" y2="41019"/>
                        <a14:backgroundMark x1="23175" y1="44583" x2="23175" y2="44583"/>
                        <a14:backgroundMark x1="11964" y1="47731" x2="11964" y2="47731"/>
                        <a14:backgroundMark x1="12265" y1="53981" x2="12265" y2="53981"/>
                        <a14:backgroundMark x1="14296" y1="55648" x2="14296" y2="55648"/>
                        <a14:backgroundMark x1="11964" y1="46019" x2="11964" y2="46019"/>
                        <a14:backgroundMark x1="16855" y1="47454" x2="16855" y2="47454"/>
                        <a14:backgroundMark x1="14748" y1="49583" x2="14748" y2="49583"/>
                        <a14:backgroundMark x1="64635" y1="41852" x2="64635" y2="41852"/>
                        <a14:backgroundMark x1="62904" y1="34352" x2="62904" y2="34352"/>
                        <a14:backgroundMark x1="18585" y1="52176" x2="18585" y2="521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72888" y="1252306"/>
            <a:ext cx="2284014" cy="3713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320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956326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Franklin Gothic Book"/>
                <a:cs typeface="Franklin Gothic Book"/>
              </a:rPr>
              <a:t>Only 10 of the 37 highest paid ad executives are “practitioners” who add value to clients</a:t>
            </a:r>
            <a:endParaRPr lang="en-US" sz="2800" dirty="0"/>
          </a:p>
        </p:txBody>
      </p:sp>
      <p:graphicFrame>
        <p:nvGraphicFramePr>
          <p:cNvPr id="18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4200413"/>
              </p:ext>
            </p:extLst>
          </p:nvPr>
        </p:nvGraphicFramePr>
        <p:xfrm>
          <a:off x="278780" y="1198275"/>
          <a:ext cx="3867935" cy="3944507"/>
        </p:xfrm>
        <a:graphic>
          <a:graphicData uri="http://schemas.openxmlformats.org/drawingml/2006/table">
            <a:tbl>
              <a:tblPr firstRow="1" bandRow="1">
                <a:gradFill rotWithShape="1">
                  <a:gsLst>
                    <a:gs pos="0">
                      <a:srgbClr val="000000">
                        <a:tint val="50000"/>
                        <a:satMod val="300000"/>
                      </a:srgbClr>
                    </a:gs>
                    <a:gs pos="35000">
                      <a:srgbClr val="000000">
                        <a:tint val="37000"/>
                        <a:satMod val="300000"/>
                      </a:srgbClr>
                    </a:gs>
                    <a:gs pos="100000">
                      <a:srgbClr val="000000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:tblPr>
              <a:tblGrid>
                <a:gridCol w="372812"/>
                <a:gridCol w="1129735"/>
                <a:gridCol w="1813720"/>
                <a:gridCol w="551668"/>
              </a:tblGrid>
              <a:tr h="213380">
                <a:tc>
                  <a:txBody>
                    <a:bodyPr/>
                    <a:lstStyle>
                      <a:lvl1pPr marL="0" algn="l" defTabSz="45716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160" algn="l" defTabSz="45716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320" algn="l" defTabSz="45716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480" algn="l" defTabSz="45716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640" algn="l" defTabSz="45716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5800" algn="l" defTabSz="45716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2960" algn="l" defTabSz="45716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120" algn="l" defTabSz="45716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280" algn="l" defTabSz="45716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600" dirty="0" smtClean="0">
                          <a:solidFill>
                            <a:schemeClr val="bg1"/>
                          </a:solidFill>
                          <a:latin typeface="Franklin Gothic Book"/>
                          <a:cs typeface="Franklin Gothic Book"/>
                        </a:rPr>
                        <a:t>RANK</a:t>
                      </a:r>
                      <a:endParaRPr lang="en-US" sz="600" dirty="0">
                        <a:solidFill>
                          <a:schemeClr val="bg1"/>
                        </a:solidFill>
                        <a:latin typeface="Franklin Gothic Book"/>
                        <a:cs typeface="Franklin Gothic Book"/>
                      </a:endParaRPr>
                    </a:p>
                  </a:txBody>
                  <a:tcPr marL="82965" marR="82965" marT="41482" marB="41482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>
                      <a:noFill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ysClr val="window" lastClr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 marL="0" algn="l" defTabSz="45716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160" algn="l" defTabSz="45716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320" algn="l" defTabSz="45716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480" algn="l" defTabSz="45716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640" algn="l" defTabSz="45716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5800" algn="l" defTabSz="45716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2960" algn="l" defTabSz="45716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120" algn="l" defTabSz="45716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280" algn="l" defTabSz="45716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600" dirty="0" smtClean="0">
                          <a:solidFill>
                            <a:schemeClr val="bg1"/>
                          </a:solidFill>
                          <a:latin typeface="Franklin Gothic Book"/>
                          <a:cs typeface="Franklin Gothic Book"/>
                        </a:rPr>
                        <a:t>NAME</a:t>
                      </a:r>
                      <a:endParaRPr lang="en-US" sz="600" dirty="0">
                        <a:solidFill>
                          <a:schemeClr val="bg1"/>
                        </a:solidFill>
                        <a:latin typeface="Franklin Gothic Book"/>
                        <a:cs typeface="Franklin Gothic Book"/>
                      </a:endParaRPr>
                    </a:p>
                  </a:txBody>
                  <a:tcPr marL="82965" marR="82965" marT="41482" marB="4148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ysClr val="window" lastClr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 marL="0" algn="l" defTabSz="45716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160" algn="l" defTabSz="45716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320" algn="l" defTabSz="45716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480" algn="l" defTabSz="45716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640" algn="l" defTabSz="45716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5800" algn="l" defTabSz="45716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2960" algn="l" defTabSz="45716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120" algn="l" defTabSz="45716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280" algn="l" defTabSz="45716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600" dirty="0" smtClean="0">
                          <a:solidFill>
                            <a:schemeClr val="bg1"/>
                          </a:solidFill>
                          <a:latin typeface="Franklin Gothic Book"/>
                          <a:cs typeface="Franklin Gothic Book"/>
                        </a:rPr>
                        <a:t>COMPANY</a:t>
                      </a:r>
                      <a:endParaRPr lang="en-US" sz="600" dirty="0">
                        <a:solidFill>
                          <a:schemeClr val="bg1"/>
                        </a:solidFill>
                        <a:latin typeface="Franklin Gothic Book"/>
                        <a:cs typeface="Franklin Gothic Book"/>
                      </a:endParaRPr>
                    </a:p>
                  </a:txBody>
                  <a:tcPr marL="82965" marR="82965" marT="41482" marB="4148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ysClr val="window" lastClr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 marL="0" algn="l" defTabSz="45716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160" algn="l" defTabSz="45716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320" algn="l" defTabSz="45716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480" algn="l" defTabSz="45716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640" algn="l" defTabSz="45716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5800" algn="l" defTabSz="45716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2960" algn="l" defTabSz="45716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120" algn="l" defTabSz="45716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280" algn="l" defTabSz="45716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600" dirty="0" smtClean="0">
                          <a:solidFill>
                            <a:schemeClr val="bg1"/>
                          </a:solidFill>
                          <a:latin typeface="Franklin Gothic Book"/>
                          <a:cs typeface="Franklin Gothic Book"/>
                        </a:rPr>
                        <a:t>SALARY</a:t>
                      </a:r>
                      <a:endParaRPr lang="en-US" sz="600" dirty="0">
                        <a:solidFill>
                          <a:schemeClr val="bg1"/>
                        </a:solidFill>
                        <a:latin typeface="Franklin Gothic Book"/>
                        <a:cs typeface="Franklin Gothic Book"/>
                      </a:endParaRPr>
                    </a:p>
                  </a:txBody>
                  <a:tcPr marL="82965" marR="82965" marT="41482" marB="41482">
                    <a:lnL>
                      <a:noFill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ysClr val="window" lastClr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</a:tr>
              <a:tr h="211553">
                <a:tc>
                  <a:txBody>
                    <a:bodyPr/>
                    <a:lstStyle>
                      <a:lvl1pPr marL="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16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32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48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64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580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296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12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28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600" dirty="0" smtClean="0">
                          <a:latin typeface="Franklin Gothic Book"/>
                          <a:cs typeface="Franklin Gothic Book"/>
                        </a:rPr>
                        <a:t>1</a:t>
                      </a:r>
                      <a:endParaRPr lang="en-US" sz="600" dirty="0">
                        <a:latin typeface="Franklin Gothic Book"/>
                        <a:cs typeface="Franklin Gothic Book"/>
                      </a:endParaRPr>
                    </a:p>
                  </a:txBody>
                  <a:tcPr marL="82965" marR="82965" marT="41482" marB="41482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ysClr val="window" lastClr="FFFFFF"/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16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32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48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64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580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296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12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28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00" dirty="0" smtClean="0">
                          <a:latin typeface="Franklin Gothic Book"/>
                          <a:cs typeface="Franklin Gothic Book"/>
                        </a:rPr>
                        <a:t>Martin Sorrell</a:t>
                      </a:r>
                    </a:p>
                  </a:txBody>
                  <a:tcPr marL="82965" marR="82965" marT="41482" marB="41482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ysClr val="window" lastClr="FFFFFF"/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16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32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48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64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580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296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12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28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600" dirty="0" smtClean="0">
                          <a:latin typeface="Franklin Gothic Book"/>
                          <a:cs typeface="Franklin Gothic Book"/>
                        </a:rPr>
                        <a:t>WPP Group (CEO)</a:t>
                      </a:r>
                      <a:endParaRPr lang="en-US" sz="600" dirty="0">
                        <a:latin typeface="Franklin Gothic Book"/>
                        <a:cs typeface="Franklin Gothic Book"/>
                      </a:endParaRPr>
                    </a:p>
                  </a:txBody>
                  <a:tcPr marL="82965" marR="82965" marT="41482" marB="41482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ysClr val="window" lastClr="FFFFFF"/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16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32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48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64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580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296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12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28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600" dirty="0" smtClean="0">
                          <a:latin typeface="Franklin Gothic Book"/>
                          <a:cs typeface="Franklin Gothic Book"/>
                        </a:rPr>
                        <a:t>$27mm</a:t>
                      </a:r>
                      <a:endParaRPr lang="en-US" sz="600" dirty="0">
                        <a:latin typeface="Franklin Gothic Book"/>
                        <a:cs typeface="Franklin Gothic Book"/>
                      </a:endParaRPr>
                    </a:p>
                  </a:txBody>
                  <a:tcPr marL="82965" marR="82965" marT="41482" marB="41482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ysClr val="window" lastClr="FFFFFF"/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179757">
                <a:tc>
                  <a:txBody>
                    <a:bodyPr/>
                    <a:lstStyle>
                      <a:lvl1pPr marL="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16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32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48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64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580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296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12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28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600" dirty="0" smtClean="0">
                          <a:latin typeface="Franklin Gothic Book"/>
                          <a:cs typeface="Franklin Gothic Book"/>
                        </a:rPr>
                        <a:t>2</a:t>
                      </a:r>
                      <a:endParaRPr lang="en-US" sz="600" dirty="0">
                        <a:latin typeface="Franklin Gothic Book"/>
                        <a:cs typeface="Franklin Gothic Book"/>
                      </a:endParaRPr>
                    </a:p>
                  </a:txBody>
                  <a:tcPr marL="82965" marR="82965" marT="41482" marB="41482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16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32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48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64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580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296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12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28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600" dirty="0" smtClean="0">
                          <a:latin typeface="Franklin Gothic Book"/>
                          <a:cs typeface="Franklin Gothic Book"/>
                        </a:rPr>
                        <a:t>Maurice</a:t>
                      </a:r>
                      <a:r>
                        <a:rPr lang="en-US" sz="600" baseline="0" dirty="0" smtClean="0">
                          <a:latin typeface="Franklin Gothic Book"/>
                          <a:cs typeface="Franklin Gothic Book"/>
                        </a:rPr>
                        <a:t> Levy</a:t>
                      </a:r>
                      <a:endParaRPr lang="en-US" sz="600" dirty="0">
                        <a:latin typeface="Franklin Gothic Book"/>
                        <a:cs typeface="Franklin Gothic Book"/>
                      </a:endParaRPr>
                    </a:p>
                  </a:txBody>
                  <a:tcPr marL="82965" marR="82965" marT="41482" marB="41482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16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32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48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64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580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296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12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28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600" dirty="0" err="1" smtClean="0">
                          <a:latin typeface="Franklin Gothic Book"/>
                          <a:cs typeface="Franklin Gothic Book"/>
                        </a:rPr>
                        <a:t>Publicis</a:t>
                      </a:r>
                      <a:r>
                        <a:rPr lang="en-US" sz="600" dirty="0" smtClean="0">
                          <a:latin typeface="Franklin Gothic Book"/>
                          <a:cs typeface="Franklin Gothic Book"/>
                        </a:rPr>
                        <a:t> Group</a:t>
                      </a:r>
                      <a:r>
                        <a:rPr lang="en-US" sz="600" baseline="0" dirty="0" smtClean="0">
                          <a:latin typeface="Franklin Gothic Book"/>
                          <a:cs typeface="Franklin Gothic Book"/>
                        </a:rPr>
                        <a:t> (CEO)</a:t>
                      </a:r>
                      <a:endParaRPr lang="en-US" sz="600" dirty="0">
                        <a:latin typeface="Franklin Gothic Book"/>
                        <a:cs typeface="Franklin Gothic Book"/>
                      </a:endParaRPr>
                    </a:p>
                  </a:txBody>
                  <a:tcPr marL="82965" marR="82965" marT="41482" marB="41482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16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32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48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64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580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296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12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28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600" dirty="0" smtClean="0">
                          <a:latin typeface="Franklin Gothic Book"/>
                          <a:cs typeface="Franklin Gothic Book"/>
                        </a:rPr>
                        <a:t>$24.4mm</a:t>
                      </a:r>
                      <a:endParaRPr lang="en-US" sz="600" dirty="0">
                        <a:latin typeface="Franklin Gothic Book"/>
                        <a:cs typeface="Franklin Gothic Book"/>
                      </a:endParaRPr>
                    </a:p>
                  </a:txBody>
                  <a:tcPr marL="82965" marR="82965" marT="41482" marB="41482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179757">
                <a:tc>
                  <a:txBody>
                    <a:bodyPr/>
                    <a:lstStyle>
                      <a:lvl1pPr marL="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16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32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48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64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580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296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12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28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600" dirty="0" smtClean="0">
                          <a:latin typeface="Franklin Gothic Book"/>
                          <a:cs typeface="Franklin Gothic Book"/>
                        </a:rPr>
                        <a:t>3</a:t>
                      </a:r>
                      <a:endParaRPr lang="en-US" sz="600" dirty="0">
                        <a:latin typeface="Franklin Gothic Book"/>
                        <a:cs typeface="Franklin Gothic Book"/>
                      </a:endParaRPr>
                    </a:p>
                  </a:txBody>
                  <a:tcPr marL="82965" marR="82965" marT="41482" marB="41482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16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32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48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64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580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296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12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28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600" dirty="0" smtClean="0">
                          <a:latin typeface="Franklin Gothic Book"/>
                          <a:cs typeface="Franklin Gothic Book"/>
                        </a:rPr>
                        <a:t>John Wren</a:t>
                      </a:r>
                      <a:endParaRPr lang="en-US" sz="600" dirty="0">
                        <a:latin typeface="Franklin Gothic Book"/>
                        <a:cs typeface="Franklin Gothic Book"/>
                      </a:endParaRPr>
                    </a:p>
                  </a:txBody>
                  <a:tcPr marL="82965" marR="82965" marT="41482" marB="41482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16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32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48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64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580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296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12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28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600" dirty="0" smtClean="0">
                          <a:latin typeface="Franklin Gothic Book"/>
                          <a:cs typeface="Franklin Gothic Book"/>
                        </a:rPr>
                        <a:t>Omnicom (CEO)</a:t>
                      </a:r>
                      <a:endParaRPr lang="en-US" sz="600" dirty="0">
                        <a:latin typeface="Franklin Gothic Book"/>
                        <a:cs typeface="Franklin Gothic Book"/>
                      </a:endParaRPr>
                    </a:p>
                  </a:txBody>
                  <a:tcPr marL="82965" marR="82965" marT="41482" marB="41482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16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32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48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64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580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296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12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28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600" dirty="0" smtClean="0">
                          <a:latin typeface="Franklin Gothic Book"/>
                          <a:cs typeface="Franklin Gothic Book"/>
                        </a:rPr>
                        <a:t>$14.8mm</a:t>
                      </a:r>
                      <a:endParaRPr lang="en-US" sz="600" dirty="0">
                        <a:latin typeface="Franklin Gothic Book"/>
                        <a:cs typeface="Franklin Gothic Book"/>
                      </a:endParaRPr>
                    </a:p>
                  </a:txBody>
                  <a:tcPr marL="82965" marR="82965" marT="41482" marB="41482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179757">
                <a:tc>
                  <a:txBody>
                    <a:bodyPr/>
                    <a:lstStyle>
                      <a:lvl1pPr marL="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16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32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48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64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580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296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12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28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600" dirty="0" smtClean="0">
                          <a:latin typeface="Franklin Gothic Book"/>
                          <a:cs typeface="Franklin Gothic Book"/>
                        </a:rPr>
                        <a:t>4</a:t>
                      </a:r>
                      <a:endParaRPr lang="en-US" sz="600" dirty="0">
                        <a:latin typeface="Franklin Gothic Book"/>
                        <a:cs typeface="Franklin Gothic Book"/>
                      </a:endParaRPr>
                    </a:p>
                  </a:txBody>
                  <a:tcPr marL="82965" marR="82965" marT="41482" marB="41482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16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32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48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64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580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296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12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28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600" dirty="0" smtClean="0">
                          <a:latin typeface="Franklin Gothic Book"/>
                          <a:cs typeface="Franklin Gothic Book"/>
                        </a:rPr>
                        <a:t>Paul Richardson</a:t>
                      </a:r>
                      <a:endParaRPr lang="en-US" sz="600" dirty="0">
                        <a:latin typeface="Franklin Gothic Book"/>
                        <a:cs typeface="Franklin Gothic Book"/>
                      </a:endParaRPr>
                    </a:p>
                  </a:txBody>
                  <a:tcPr marL="82965" marR="82965" marT="41482" marB="41482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16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32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48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64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580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296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12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28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600" dirty="0" smtClean="0">
                          <a:latin typeface="Franklin Gothic Book"/>
                          <a:cs typeface="Franklin Gothic Book"/>
                        </a:rPr>
                        <a:t>WPP (Finance Director)</a:t>
                      </a:r>
                      <a:endParaRPr lang="en-US" sz="600" dirty="0">
                        <a:latin typeface="Franklin Gothic Book"/>
                        <a:cs typeface="Franklin Gothic Book"/>
                      </a:endParaRPr>
                    </a:p>
                  </a:txBody>
                  <a:tcPr marL="82965" marR="82965" marT="41482" marB="41482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16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32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48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64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580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296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12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28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600" dirty="0" smtClean="0">
                          <a:latin typeface="Franklin Gothic Book"/>
                          <a:cs typeface="Franklin Gothic Book"/>
                        </a:rPr>
                        <a:t>$12.4mm</a:t>
                      </a:r>
                      <a:endParaRPr lang="en-US" sz="600" dirty="0">
                        <a:latin typeface="Franklin Gothic Book"/>
                        <a:cs typeface="Franklin Gothic Book"/>
                      </a:endParaRPr>
                    </a:p>
                  </a:txBody>
                  <a:tcPr marL="82965" marR="82965" marT="41482" marB="41482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179757">
                <a:tc>
                  <a:txBody>
                    <a:bodyPr/>
                    <a:lstStyle>
                      <a:lvl1pPr marL="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16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32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48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64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580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296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12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28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600" dirty="0" smtClean="0">
                          <a:latin typeface="Franklin Gothic Book"/>
                          <a:cs typeface="Franklin Gothic Book"/>
                        </a:rPr>
                        <a:t>5</a:t>
                      </a:r>
                      <a:endParaRPr lang="en-US" sz="600" dirty="0">
                        <a:latin typeface="Franklin Gothic Book"/>
                        <a:cs typeface="Franklin Gothic Book"/>
                      </a:endParaRPr>
                    </a:p>
                  </a:txBody>
                  <a:tcPr marL="82965" marR="82965" marT="41482" marB="41482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16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32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48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64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580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296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12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28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600" dirty="0" smtClean="0">
                          <a:latin typeface="Franklin Gothic Book"/>
                          <a:cs typeface="Franklin Gothic Book"/>
                        </a:rPr>
                        <a:t>Randall </a:t>
                      </a:r>
                      <a:r>
                        <a:rPr lang="en-US" sz="600" dirty="0" err="1" smtClean="0">
                          <a:latin typeface="Franklin Gothic Book"/>
                          <a:cs typeface="Franklin Gothic Book"/>
                        </a:rPr>
                        <a:t>Weisenburger</a:t>
                      </a:r>
                      <a:endParaRPr lang="en-US" sz="600" dirty="0">
                        <a:latin typeface="Franklin Gothic Book"/>
                        <a:cs typeface="Franklin Gothic Book"/>
                      </a:endParaRPr>
                    </a:p>
                  </a:txBody>
                  <a:tcPr marL="82965" marR="82965" marT="41482" marB="41482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16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32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48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64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580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296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12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28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600" dirty="0" smtClean="0">
                          <a:latin typeface="Franklin Gothic Book"/>
                          <a:cs typeface="Franklin Gothic Book"/>
                        </a:rPr>
                        <a:t>Omnicom (CFO)</a:t>
                      </a:r>
                      <a:endParaRPr lang="en-US" sz="600" dirty="0">
                        <a:latin typeface="Franklin Gothic Book"/>
                        <a:cs typeface="Franklin Gothic Book"/>
                      </a:endParaRPr>
                    </a:p>
                  </a:txBody>
                  <a:tcPr marL="82965" marR="82965" marT="41482" marB="41482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16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32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48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64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580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296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12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28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600" dirty="0" smtClean="0">
                          <a:latin typeface="Franklin Gothic Book"/>
                          <a:cs typeface="Franklin Gothic Book"/>
                        </a:rPr>
                        <a:t>$10.6mm</a:t>
                      </a:r>
                      <a:endParaRPr lang="en-US" sz="600" dirty="0">
                        <a:latin typeface="Franklin Gothic Book"/>
                        <a:cs typeface="Franklin Gothic Book"/>
                      </a:endParaRPr>
                    </a:p>
                  </a:txBody>
                  <a:tcPr marL="82965" marR="82965" marT="41482" marB="41482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179757">
                <a:tc>
                  <a:txBody>
                    <a:bodyPr/>
                    <a:lstStyle>
                      <a:lvl1pPr marL="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16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32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48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64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580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296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12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28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600" dirty="0" smtClean="0">
                          <a:latin typeface="Franklin Gothic Book"/>
                          <a:cs typeface="Franklin Gothic Book"/>
                        </a:rPr>
                        <a:t>6</a:t>
                      </a:r>
                      <a:endParaRPr lang="en-US" sz="600" dirty="0">
                        <a:latin typeface="Franklin Gothic Book"/>
                        <a:cs typeface="Franklin Gothic Book"/>
                      </a:endParaRPr>
                    </a:p>
                  </a:txBody>
                  <a:tcPr marL="82965" marR="82965" marT="41482" marB="41482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16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32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48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64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580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296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12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28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600" dirty="0" smtClean="0">
                          <a:latin typeface="Franklin Gothic Book"/>
                          <a:cs typeface="Franklin Gothic Book"/>
                        </a:rPr>
                        <a:t>Michael Roth</a:t>
                      </a:r>
                      <a:endParaRPr lang="en-US" sz="600" dirty="0">
                        <a:latin typeface="Franklin Gothic Book"/>
                        <a:cs typeface="Franklin Gothic Book"/>
                      </a:endParaRPr>
                    </a:p>
                  </a:txBody>
                  <a:tcPr marL="82965" marR="82965" marT="41482" marB="41482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16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32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48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64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580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296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12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28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600" dirty="0" smtClean="0">
                          <a:latin typeface="Franklin Gothic Book"/>
                          <a:cs typeface="Franklin Gothic Book"/>
                        </a:rPr>
                        <a:t>Interpublic</a:t>
                      </a:r>
                      <a:r>
                        <a:rPr lang="en-US" sz="600" baseline="0" dirty="0" smtClean="0">
                          <a:latin typeface="Franklin Gothic Book"/>
                          <a:cs typeface="Franklin Gothic Book"/>
                        </a:rPr>
                        <a:t> Group (CEO)</a:t>
                      </a:r>
                      <a:endParaRPr lang="en-US" sz="600" dirty="0">
                        <a:latin typeface="Franklin Gothic Book"/>
                        <a:cs typeface="Franklin Gothic Book"/>
                      </a:endParaRPr>
                    </a:p>
                  </a:txBody>
                  <a:tcPr marL="82965" marR="82965" marT="41482" marB="41482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16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32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48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64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580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296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12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28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600" dirty="0" smtClean="0">
                          <a:latin typeface="Franklin Gothic Book"/>
                          <a:cs typeface="Franklin Gothic Book"/>
                        </a:rPr>
                        <a:t>$9.7mm</a:t>
                      </a:r>
                      <a:endParaRPr lang="en-US" sz="600" dirty="0">
                        <a:latin typeface="Franklin Gothic Book"/>
                        <a:cs typeface="Franklin Gothic Book"/>
                      </a:endParaRPr>
                    </a:p>
                  </a:txBody>
                  <a:tcPr marL="82965" marR="82965" marT="41482" marB="41482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179757">
                <a:tc>
                  <a:txBody>
                    <a:bodyPr/>
                    <a:lstStyle>
                      <a:lvl1pPr marL="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16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32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48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64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580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296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12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28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600" dirty="0" smtClean="0">
                          <a:latin typeface="Franklin Gothic Book"/>
                          <a:cs typeface="Franklin Gothic Book"/>
                        </a:rPr>
                        <a:t>7</a:t>
                      </a:r>
                      <a:endParaRPr lang="en-US" sz="600" dirty="0">
                        <a:latin typeface="Franklin Gothic Book"/>
                        <a:cs typeface="Franklin Gothic Book"/>
                      </a:endParaRPr>
                    </a:p>
                  </a:txBody>
                  <a:tcPr marL="82965" marR="82965" marT="41482" marB="41482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16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32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48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64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580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296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12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28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600" dirty="0" smtClean="0">
                          <a:latin typeface="Franklin Gothic Book"/>
                          <a:cs typeface="Franklin Gothic Book"/>
                        </a:rPr>
                        <a:t>Miles </a:t>
                      </a:r>
                      <a:r>
                        <a:rPr lang="en-US" sz="600" dirty="0" err="1" smtClean="0">
                          <a:latin typeface="Franklin Gothic Book"/>
                          <a:cs typeface="Franklin Gothic Book"/>
                        </a:rPr>
                        <a:t>Nadal</a:t>
                      </a:r>
                      <a:endParaRPr lang="en-US" sz="600" dirty="0">
                        <a:latin typeface="Franklin Gothic Book"/>
                        <a:cs typeface="Franklin Gothic Book"/>
                      </a:endParaRPr>
                    </a:p>
                  </a:txBody>
                  <a:tcPr marL="82965" marR="82965" marT="41482" marB="41482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16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32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48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64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580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296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12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28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600" dirty="0" smtClean="0">
                          <a:latin typeface="Franklin Gothic Book"/>
                          <a:cs typeface="Franklin Gothic Book"/>
                        </a:rPr>
                        <a:t>MDC Partners (CEO)</a:t>
                      </a:r>
                      <a:endParaRPr lang="en-US" sz="600" dirty="0">
                        <a:latin typeface="Franklin Gothic Book"/>
                        <a:cs typeface="Franklin Gothic Book"/>
                      </a:endParaRPr>
                    </a:p>
                  </a:txBody>
                  <a:tcPr marL="82965" marR="82965" marT="41482" marB="41482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16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32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48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64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580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296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12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28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600" dirty="0" smtClean="0">
                          <a:latin typeface="Franklin Gothic Book"/>
                          <a:cs typeface="Franklin Gothic Book"/>
                        </a:rPr>
                        <a:t>$9.3mm</a:t>
                      </a:r>
                      <a:endParaRPr lang="en-US" sz="600" dirty="0">
                        <a:latin typeface="Franklin Gothic Book"/>
                        <a:cs typeface="Franklin Gothic Book"/>
                      </a:endParaRPr>
                    </a:p>
                  </a:txBody>
                  <a:tcPr marL="82965" marR="82965" marT="41482" marB="41482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179757">
                <a:tc>
                  <a:txBody>
                    <a:bodyPr/>
                    <a:lstStyle>
                      <a:lvl1pPr marL="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16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32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48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64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580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296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12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28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600" dirty="0" smtClean="0">
                          <a:latin typeface="Franklin Gothic Book"/>
                          <a:cs typeface="Franklin Gothic Book"/>
                        </a:rPr>
                        <a:t>8</a:t>
                      </a:r>
                      <a:endParaRPr lang="en-US" sz="600" dirty="0">
                        <a:latin typeface="Franklin Gothic Book"/>
                        <a:cs typeface="Franklin Gothic Book"/>
                      </a:endParaRPr>
                    </a:p>
                  </a:txBody>
                  <a:tcPr marL="82965" marR="82965" marT="41482" marB="41482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16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32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48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64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580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296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12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28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600" dirty="0" smtClean="0">
                          <a:latin typeface="Franklin Gothic Book"/>
                          <a:cs typeface="Franklin Gothic Book"/>
                        </a:rPr>
                        <a:t>Alan Herrick</a:t>
                      </a:r>
                      <a:endParaRPr lang="en-US" sz="600" dirty="0">
                        <a:latin typeface="Franklin Gothic Book"/>
                        <a:cs typeface="Franklin Gothic Book"/>
                      </a:endParaRPr>
                    </a:p>
                  </a:txBody>
                  <a:tcPr marL="82965" marR="82965" marT="41482" marB="41482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16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32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48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64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580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296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12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28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600" dirty="0" smtClean="0">
                          <a:latin typeface="Franklin Gothic Book"/>
                          <a:cs typeface="Franklin Gothic Book"/>
                        </a:rPr>
                        <a:t>Sapient (CEO)</a:t>
                      </a:r>
                      <a:endParaRPr lang="en-US" sz="600" dirty="0">
                        <a:latin typeface="Franklin Gothic Book"/>
                        <a:cs typeface="Franklin Gothic Book"/>
                      </a:endParaRPr>
                    </a:p>
                  </a:txBody>
                  <a:tcPr marL="82965" marR="82965" marT="41482" marB="41482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16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32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48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64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580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296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12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28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600" dirty="0" smtClean="0">
                          <a:latin typeface="Franklin Gothic Book"/>
                          <a:cs typeface="Franklin Gothic Book"/>
                        </a:rPr>
                        <a:t>$6mm</a:t>
                      </a:r>
                      <a:endParaRPr lang="en-US" sz="600" dirty="0">
                        <a:latin typeface="Franklin Gothic Book"/>
                        <a:cs typeface="Franklin Gothic Book"/>
                      </a:endParaRPr>
                    </a:p>
                  </a:txBody>
                  <a:tcPr marL="82965" marR="82965" marT="41482" marB="41482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179757">
                <a:tc>
                  <a:txBody>
                    <a:bodyPr/>
                    <a:lstStyle>
                      <a:lvl1pPr marL="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16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32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48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64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580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296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12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28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600" dirty="0" smtClean="0">
                          <a:latin typeface="Franklin Gothic Book"/>
                          <a:cs typeface="Franklin Gothic Book"/>
                        </a:rPr>
                        <a:t>9</a:t>
                      </a:r>
                      <a:endParaRPr lang="en-US" sz="600" dirty="0">
                        <a:latin typeface="Franklin Gothic Book"/>
                        <a:cs typeface="Franklin Gothic Book"/>
                      </a:endParaRPr>
                    </a:p>
                  </a:txBody>
                  <a:tcPr marL="82965" marR="82965" marT="41482" marB="41482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16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32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48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64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580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296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12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28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600" dirty="0" smtClean="0">
                          <a:latin typeface="Franklin Gothic Book"/>
                          <a:cs typeface="Franklin Gothic Book"/>
                        </a:rPr>
                        <a:t>Kevin Roberts</a:t>
                      </a:r>
                      <a:endParaRPr lang="en-US" sz="600" dirty="0">
                        <a:latin typeface="Franklin Gothic Book"/>
                        <a:cs typeface="Franklin Gothic Book"/>
                      </a:endParaRPr>
                    </a:p>
                  </a:txBody>
                  <a:tcPr marL="82965" marR="82965" marT="41482" marB="41482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16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32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48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64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580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296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12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28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600" dirty="0" smtClean="0">
                          <a:latin typeface="Franklin Gothic Book"/>
                          <a:cs typeface="Franklin Gothic Book"/>
                        </a:rPr>
                        <a:t>Saatchi &amp; Saatchi (CEO)</a:t>
                      </a:r>
                      <a:endParaRPr lang="en-US" sz="600" dirty="0">
                        <a:latin typeface="Franklin Gothic Book"/>
                        <a:cs typeface="Franklin Gothic Book"/>
                      </a:endParaRPr>
                    </a:p>
                  </a:txBody>
                  <a:tcPr marL="82965" marR="82965" marT="41482" marB="41482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16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32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48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64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580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296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12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28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600" dirty="0" smtClean="0">
                          <a:latin typeface="Franklin Gothic Book"/>
                          <a:cs typeface="Franklin Gothic Book"/>
                        </a:rPr>
                        <a:t>$4.5mm</a:t>
                      </a:r>
                      <a:endParaRPr lang="en-US" sz="600" dirty="0">
                        <a:latin typeface="Franklin Gothic Book"/>
                        <a:cs typeface="Franklin Gothic Book"/>
                      </a:endParaRPr>
                    </a:p>
                  </a:txBody>
                  <a:tcPr marL="82965" marR="82965" marT="41482" marB="41482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179757">
                <a:tc>
                  <a:txBody>
                    <a:bodyPr/>
                    <a:lstStyle>
                      <a:lvl1pPr marL="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16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32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48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64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580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296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12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28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600" dirty="0" smtClean="0">
                          <a:latin typeface="Franklin Gothic Book"/>
                          <a:cs typeface="Franklin Gothic Book"/>
                        </a:rPr>
                        <a:t>10</a:t>
                      </a:r>
                      <a:endParaRPr lang="en-US" sz="600" dirty="0">
                        <a:latin typeface="Franklin Gothic Book"/>
                        <a:cs typeface="Franklin Gothic Book"/>
                      </a:endParaRPr>
                    </a:p>
                  </a:txBody>
                  <a:tcPr marL="82965" marR="82965" marT="41482" marB="41482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16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32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48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64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580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296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12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28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00" dirty="0" smtClean="0">
                          <a:latin typeface="Franklin Gothic Book"/>
                          <a:cs typeface="Franklin Gothic Book"/>
                        </a:rPr>
                        <a:t>Alfonso </a:t>
                      </a:r>
                      <a:r>
                        <a:rPr lang="en-US" sz="600" dirty="0" err="1" smtClean="0">
                          <a:latin typeface="Franklin Gothic Book"/>
                          <a:cs typeface="Franklin Gothic Book"/>
                        </a:rPr>
                        <a:t>Rodés</a:t>
                      </a:r>
                      <a:r>
                        <a:rPr lang="en-US" sz="600" dirty="0" smtClean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lang="en-US" sz="600" dirty="0" err="1" smtClean="0">
                          <a:latin typeface="Franklin Gothic Book"/>
                          <a:cs typeface="Franklin Gothic Book"/>
                        </a:rPr>
                        <a:t>Castañe</a:t>
                      </a:r>
                      <a:endParaRPr lang="en-US" sz="600" dirty="0" smtClean="0">
                        <a:latin typeface="Franklin Gothic Book"/>
                        <a:cs typeface="Franklin Gothic Book"/>
                      </a:endParaRPr>
                    </a:p>
                  </a:txBody>
                  <a:tcPr marL="82965" marR="82965" marT="41482" marB="41482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16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32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48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64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580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296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12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28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600" dirty="0" err="1" smtClean="0">
                          <a:latin typeface="Franklin Gothic Book"/>
                          <a:cs typeface="Franklin Gothic Book"/>
                        </a:rPr>
                        <a:t>Havas</a:t>
                      </a:r>
                      <a:r>
                        <a:rPr lang="en-US" sz="600" dirty="0" smtClean="0">
                          <a:latin typeface="Franklin Gothic Book"/>
                          <a:cs typeface="Franklin Gothic Book"/>
                        </a:rPr>
                        <a:t> Worldwide</a:t>
                      </a:r>
                      <a:r>
                        <a:rPr lang="en-US" sz="600" baseline="0" dirty="0" smtClean="0">
                          <a:latin typeface="Franklin Gothic Book"/>
                          <a:cs typeface="Franklin Gothic Book"/>
                        </a:rPr>
                        <a:t> (Global Media CEO)</a:t>
                      </a:r>
                      <a:endParaRPr lang="en-US" sz="600" dirty="0">
                        <a:latin typeface="Franklin Gothic Book"/>
                        <a:cs typeface="Franklin Gothic Book"/>
                      </a:endParaRPr>
                    </a:p>
                  </a:txBody>
                  <a:tcPr marL="82965" marR="82965" marT="41482" marB="41482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16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32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48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64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580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296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12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28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600" dirty="0" smtClean="0">
                          <a:latin typeface="Franklin Gothic Book"/>
                          <a:cs typeface="Franklin Gothic Book"/>
                        </a:rPr>
                        <a:t>$4.2mm</a:t>
                      </a:r>
                      <a:endParaRPr lang="en-US" sz="600" dirty="0">
                        <a:latin typeface="Franklin Gothic Book"/>
                        <a:cs typeface="Franklin Gothic Book"/>
                      </a:endParaRPr>
                    </a:p>
                  </a:txBody>
                  <a:tcPr marL="82965" marR="82965" marT="41482" marB="41482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179757">
                <a:tc>
                  <a:txBody>
                    <a:bodyPr/>
                    <a:lstStyle>
                      <a:lvl1pPr marL="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16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32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48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64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580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296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12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28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600" dirty="0" smtClean="0">
                          <a:latin typeface="Franklin Gothic Book"/>
                          <a:cs typeface="Franklin Gothic Book"/>
                        </a:rPr>
                        <a:t>11</a:t>
                      </a:r>
                      <a:endParaRPr lang="en-US" sz="600" dirty="0">
                        <a:latin typeface="Franklin Gothic Book"/>
                        <a:cs typeface="Franklin Gothic Book"/>
                      </a:endParaRPr>
                    </a:p>
                  </a:txBody>
                  <a:tcPr marL="82965" marR="82965" marT="41482" marB="41482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16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32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48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64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580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296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12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28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600" dirty="0" smtClean="0">
                          <a:latin typeface="Franklin Gothic Book"/>
                          <a:cs typeface="Franklin Gothic Book"/>
                        </a:rPr>
                        <a:t>David Jones</a:t>
                      </a:r>
                      <a:endParaRPr lang="en-US" sz="600" dirty="0">
                        <a:latin typeface="Franklin Gothic Book"/>
                        <a:cs typeface="Franklin Gothic Book"/>
                      </a:endParaRPr>
                    </a:p>
                  </a:txBody>
                  <a:tcPr marL="82965" marR="82965" marT="41482" marB="41482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16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32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48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64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580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296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12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28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600" dirty="0" err="1" smtClean="0">
                          <a:latin typeface="Franklin Gothic Book"/>
                          <a:cs typeface="Franklin Gothic Book"/>
                        </a:rPr>
                        <a:t>Havas</a:t>
                      </a:r>
                      <a:r>
                        <a:rPr lang="en-US" sz="600" baseline="0" dirty="0" smtClean="0">
                          <a:latin typeface="Franklin Gothic Book"/>
                          <a:cs typeface="Franklin Gothic Book"/>
                        </a:rPr>
                        <a:t> Worldwide (CEO)</a:t>
                      </a:r>
                      <a:endParaRPr lang="en-US" sz="600" dirty="0">
                        <a:latin typeface="Franklin Gothic Book"/>
                        <a:cs typeface="Franklin Gothic Book"/>
                      </a:endParaRPr>
                    </a:p>
                  </a:txBody>
                  <a:tcPr marL="82965" marR="82965" marT="41482" marB="41482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16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32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48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64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580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296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12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28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600" dirty="0" smtClean="0">
                          <a:latin typeface="Franklin Gothic Book"/>
                          <a:cs typeface="Franklin Gothic Book"/>
                        </a:rPr>
                        <a:t>$4mm</a:t>
                      </a:r>
                      <a:endParaRPr lang="en-US" sz="600" dirty="0">
                        <a:latin typeface="Franklin Gothic Book"/>
                        <a:cs typeface="Franklin Gothic Book"/>
                      </a:endParaRPr>
                    </a:p>
                  </a:txBody>
                  <a:tcPr marL="82965" marR="82965" marT="41482" marB="41482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179757">
                <a:tc>
                  <a:txBody>
                    <a:bodyPr/>
                    <a:lstStyle>
                      <a:lvl1pPr marL="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16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32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48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64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580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296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12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28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600" dirty="0" smtClean="0">
                          <a:latin typeface="Franklin Gothic Book"/>
                          <a:cs typeface="Franklin Gothic Book"/>
                        </a:rPr>
                        <a:t>12</a:t>
                      </a:r>
                      <a:endParaRPr lang="en-US" sz="600" dirty="0">
                        <a:latin typeface="Franklin Gothic Book"/>
                        <a:cs typeface="Franklin Gothic Book"/>
                      </a:endParaRPr>
                    </a:p>
                  </a:txBody>
                  <a:tcPr marL="82965" marR="82965" marT="41482" marB="41482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16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32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48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64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580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296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12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28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600" dirty="0" smtClean="0">
                          <a:latin typeface="Franklin Gothic Book"/>
                          <a:cs typeface="Franklin Gothic Book"/>
                        </a:rPr>
                        <a:t>Frank Mergenthaler</a:t>
                      </a:r>
                      <a:endParaRPr lang="en-US" sz="600" dirty="0">
                        <a:latin typeface="Franklin Gothic Book"/>
                        <a:cs typeface="Franklin Gothic Book"/>
                      </a:endParaRPr>
                    </a:p>
                  </a:txBody>
                  <a:tcPr marL="82965" marR="82965" marT="41482" marB="41482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16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32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48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64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580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296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12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28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600" dirty="0" smtClean="0">
                          <a:latin typeface="Franklin Gothic Book"/>
                          <a:cs typeface="Franklin Gothic Book"/>
                        </a:rPr>
                        <a:t>Interpublic (CFO)</a:t>
                      </a:r>
                      <a:endParaRPr lang="en-US" sz="600" dirty="0">
                        <a:latin typeface="Franklin Gothic Book"/>
                        <a:cs typeface="Franklin Gothic Book"/>
                      </a:endParaRPr>
                    </a:p>
                  </a:txBody>
                  <a:tcPr marL="82965" marR="82965" marT="41482" marB="41482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16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32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48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64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580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296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12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28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600" dirty="0" smtClean="0">
                          <a:latin typeface="Franklin Gothic Book"/>
                          <a:cs typeface="Franklin Gothic Book"/>
                        </a:rPr>
                        <a:t>$3.8mm</a:t>
                      </a:r>
                      <a:endParaRPr lang="en-US" sz="600" dirty="0">
                        <a:latin typeface="Franklin Gothic Book"/>
                        <a:cs typeface="Franklin Gothic Book"/>
                      </a:endParaRPr>
                    </a:p>
                  </a:txBody>
                  <a:tcPr marL="82965" marR="82965" marT="41482" marB="41482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179757">
                <a:tc>
                  <a:txBody>
                    <a:bodyPr/>
                    <a:lstStyle>
                      <a:lvl1pPr marL="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16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32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48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64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580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296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12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28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600" dirty="0" smtClean="0">
                          <a:latin typeface="Franklin Gothic Book"/>
                          <a:cs typeface="Franklin Gothic Book"/>
                        </a:rPr>
                        <a:t>13</a:t>
                      </a:r>
                      <a:endParaRPr lang="en-US" sz="600" dirty="0">
                        <a:latin typeface="Franklin Gothic Book"/>
                        <a:cs typeface="Franklin Gothic Book"/>
                      </a:endParaRPr>
                    </a:p>
                  </a:txBody>
                  <a:tcPr marL="82965" marR="82965" marT="41482" marB="41482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16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32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48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64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580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296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12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28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600" dirty="0" smtClean="0">
                          <a:latin typeface="Franklin Gothic Book"/>
                          <a:cs typeface="Franklin Gothic Book"/>
                        </a:rPr>
                        <a:t>Mark Read</a:t>
                      </a:r>
                      <a:endParaRPr lang="en-US" sz="600" dirty="0">
                        <a:latin typeface="Franklin Gothic Book"/>
                        <a:cs typeface="Franklin Gothic Book"/>
                      </a:endParaRPr>
                    </a:p>
                  </a:txBody>
                  <a:tcPr marL="82965" marR="82965" marT="41482" marB="41482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16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32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48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64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580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296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12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28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600" dirty="0" smtClean="0">
                          <a:latin typeface="Franklin Gothic Book"/>
                          <a:cs typeface="Franklin Gothic Book"/>
                        </a:rPr>
                        <a:t>WPP Digital</a:t>
                      </a:r>
                      <a:r>
                        <a:rPr lang="en-US" sz="600" baseline="0" dirty="0" smtClean="0">
                          <a:latin typeface="Franklin Gothic Book"/>
                          <a:cs typeface="Franklin Gothic Book"/>
                        </a:rPr>
                        <a:t> (CEO)</a:t>
                      </a:r>
                      <a:endParaRPr lang="en-US" sz="600" dirty="0">
                        <a:latin typeface="Franklin Gothic Book"/>
                        <a:cs typeface="Franklin Gothic Book"/>
                      </a:endParaRPr>
                    </a:p>
                  </a:txBody>
                  <a:tcPr marL="82965" marR="82965" marT="41482" marB="41482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16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32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48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64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580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296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12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28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600" dirty="0" smtClean="0">
                          <a:latin typeface="Franklin Gothic Book"/>
                          <a:cs typeface="Franklin Gothic Book"/>
                        </a:rPr>
                        <a:t>$3.4mm</a:t>
                      </a:r>
                      <a:endParaRPr lang="en-US" sz="600" dirty="0">
                        <a:latin typeface="Franklin Gothic Book"/>
                        <a:cs typeface="Franklin Gothic Book"/>
                      </a:endParaRPr>
                    </a:p>
                  </a:txBody>
                  <a:tcPr marL="82965" marR="82965" marT="41482" marB="41482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276550">
                <a:tc>
                  <a:txBody>
                    <a:bodyPr/>
                    <a:lstStyle>
                      <a:lvl1pPr marL="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16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32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48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64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580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296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12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28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600" dirty="0" smtClean="0">
                          <a:latin typeface="Franklin Gothic Book"/>
                          <a:cs typeface="Franklin Gothic Book"/>
                        </a:rPr>
                        <a:t>14</a:t>
                      </a:r>
                      <a:endParaRPr lang="en-US" sz="600" dirty="0">
                        <a:latin typeface="Franklin Gothic Book"/>
                        <a:cs typeface="Franklin Gothic Book"/>
                      </a:endParaRPr>
                    </a:p>
                  </a:txBody>
                  <a:tcPr marL="82965" marR="82965" marT="41482" marB="41482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16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32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48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64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580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296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12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28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600" dirty="0" smtClean="0">
                          <a:latin typeface="Franklin Gothic Book"/>
                          <a:cs typeface="Franklin Gothic Book"/>
                        </a:rPr>
                        <a:t>Philippe</a:t>
                      </a:r>
                      <a:r>
                        <a:rPr lang="en-US" sz="600" baseline="0" dirty="0" smtClean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lang="en-US" sz="600" baseline="0" dirty="0" err="1" smtClean="0">
                          <a:latin typeface="Franklin Gothic Book"/>
                          <a:cs typeface="Franklin Gothic Book"/>
                        </a:rPr>
                        <a:t>Krakowsky</a:t>
                      </a:r>
                      <a:endParaRPr lang="en-US" sz="600" dirty="0">
                        <a:latin typeface="Franklin Gothic Book"/>
                        <a:cs typeface="Franklin Gothic Book"/>
                      </a:endParaRPr>
                    </a:p>
                  </a:txBody>
                  <a:tcPr marL="82965" marR="82965" marT="41482" marB="41482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16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32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48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64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580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296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12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28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600" dirty="0" smtClean="0">
                          <a:latin typeface="Franklin Gothic Book"/>
                          <a:cs typeface="Franklin Gothic Book"/>
                        </a:rPr>
                        <a:t>Interpublic Group (EVP/</a:t>
                      </a:r>
                      <a:r>
                        <a:rPr lang="en-US" sz="600" baseline="0" dirty="0" smtClean="0">
                          <a:latin typeface="Franklin Gothic Book"/>
                          <a:cs typeface="Franklin Gothic Book"/>
                        </a:rPr>
                        <a:t> Strategy &amp; Talent Officer)</a:t>
                      </a:r>
                      <a:endParaRPr lang="en-US" sz="600" dirty="0">
                        <a:latin typeface="Franklin Gothic Book"/>
                        <a:cs typeface="Franklin Gothic Book"/>
                      </a:endParaRPr>
                    </a:p>
                  </a:txBody>
                  <a:tcPr marL="82965" marR="82965" marT="41482" marB="41482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16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32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48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64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580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296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12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28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600" dirty="0" smtClean="0">
                          <a:latin typeface="Franklin Gothic Book"/>
                          <a:cs typeface="Franklin Gothic Book"/>
                        </a:rPr>
                        <a:t>$3.3mm</a:t>
                      </a:r>
                      <a:endParaRPr lang="en-US" sz="600" dirty="0">
                        <a:latin typeface="Franklin Gothic Book"/>
                        <a:cs typeface="Franklin Gothic Book"/>
                      </a:endParaRPr>
                    </a:p>
                  </a:txBody>
                  <a:tcPr marL="82965" marR="82965" marT="41482" marB="41482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217655">
                <a:tc>
                  <a:txBody>
                    <a:bodyPr/>
                    <a:lstStyle>
                      <a:lvl1pPr marL="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16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32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48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64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580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296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12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28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600" dirty="0" smtClean="0">
                          <a:latin typeface="Franklin Gothic Book"/>
                          <a:cs typeface="Franklin Gothic Book"/>
                        </a:rPr>
                        <a:t>15</a:t>
                      </a:r>
                      <a:endParaRPr lang="en-US" sz="600" dirty="0">
                        <a:latin typeface="Franklin Gothic Book"/>
                        <a:cs typeface="Franklin Gothic Book"/>
                      </a:endParaRPr>
                    </a:p>
                  </a:txBody>
                  <a:tcPr marL="82965" marR="82965" marT="41482" marB="41482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16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32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48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64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580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296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12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28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600" dirty="0" smtClean="0">
                          <a:latin typeface="Franklin Gothic Book"/>
                          <a:cs typeface="Franklin Gothic Book"/>
                        </a:rPr>
                        <a:t>Jack </a:t>
                      </a:r>
                      <a:r>
                        <a:rPr lang="en-US" sz="600" dirty="0" err="1" smtClean="0">
                          <a:latin typeface="Franklin Gothic Book"/>
                          <a:cs typeface="Franklin Gothic Book"/>
                        </a:rPr>
                        <a:t>Klues</a:t>
                      </a:r>
                      <a:endParaRPr lang="en-US" sz="600" dirty="0">
                        <a:latin typeface="Franklin Gothic Book"/>
                        <a:cs typeface="Franklin Gothic Book"/>
                      </a:endParaRPr>
                    </a:p>
                  </a:txBody>
                  <a:tcPr marL="82965" marR="82965" marT="41482" marB="41482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16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32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48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64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580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296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12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28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600" dirty="0" err="1" smtClean="0">
                          <a:latin typeface="Franklin Gothic Book"/>
                          <a:cs typeface="Franklin Gothic Book"/>
                        </a:rPr>
                        <a:t>Vivaki</a:t>
                      </a:r>
                      <a:r>
                        <a:rPr lang="en-US" sz="600" baseline="0" dirty="0" smtClean="0">
                          <a:latin typeface="Franklin Gothic Book"/>
                          <a:cs typeface="Franklin Gothic Book"/>
                        </a:rPr>
                        <a:t> (CEO)</a:t>
                      </a:r>
                      <a:endParaRPr lang="en-US" sz="600" dirty="0">
                        <a:latin typeface="Franklin Gothic Book"/>
                        <a:cs typeface="Franklin Gothic Book"/>
                      </a:endParaRPr>
                    </a:p>
                  </a:txBody>
                  <a:tcPr marL="82965" marR="82965" marT="41482" marB="41482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16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32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48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64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580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296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12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28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600" dirty="0" smtClean="0">
                          <a:latin typeface="Franklin Gothic Book"/>
                          <a:cs typeface="Franklin Gothic Book"/>
                        </a:rPr>
                        <a:t>$3.1mm</a:t>
                      </a:r>
                      <a:endParaRPr lang="en-US" sz="600" dirty="0">
                        <a:latin typeface="Franklin Gothic Book"/>
                        <a:cs typeface="Franklin Gothic Book"/>
                      </a:endParaRPr>
                    </a:p>
                  </a:txBody>
                  <a:tcPr marL="82965" marR="82965" marT="41482" marB="41482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179757">
                <a:tc>
                  <a:txBody>
                    <a:bodyPr/>
                    <a:lstStyle>
                      <a:lvl1pPr marL="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16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32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48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64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580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296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12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28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600" dirty="0" smtClean="0">
                          <a:latin typeface="Franklin Gothic Book"/>
                          <a:cs typeface="Franklin Gothic Book"/>
                        </a:rPr>
                        <a:t>16</a:t>
                      </a:r>
                      <a:endParaRPr lang="en-US" sz="600" dirty="0">
                        <a:latin typeface="Franklin Gothic Book"/>
                        <a:cs typeface="Franklin Gothic Book"/>
                      </a:endParaRPr>
                    </a:p>
                  </a:txBody>
                  <a:tcPr marL="82965" marR="82965" marT="41482" marB="41482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16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32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48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64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580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296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12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28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600" dirty="0" smtClean="0">
                          <a:latin typeface="Franklin Gothic Book"/>
                          <a:cs typeface="Franklin Gothic Book"/>
                        </a:rPr>
                        <a:t>Vincent </a:t>
                      </a:r>
                      <a:r>
                        <a:rPr lang="en-US" sz="600" dirty="0" err="1" smtClean="0">
                          <a:latin typeface="Franklin Gothic Book"/>
                          <a:cs typeface="Franklin Gothic Book"/>
                        </a:rPr>
                        <a:t>Bollore</a:t>
                      </a:r>
                      <a:endParaRPr lang="en-US" sz="600" dirty="0">
                        <a:latin typeface="Franklin Gothic Book"/>
                        <a:cs typeface="Franklin Gothic Book"/>
                      </a:endParaRPr>
                    </a:p>
                  </a:txBody>
                  <a:tcPr marL="82965" marR="82965" marT="41482" marB="41482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16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32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48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64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580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296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12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28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600" dirty="0" err="1" smtClean="0">
                          <a:latin typeface="Franklin Gothic Book"/>
                          <a:cs typeface="Franklin Gothic Book"/>
                        </a:rPr>
                        <a:t>Havas</a:t>
                      </a:r>
                      <a:r>
                        <a:rPr lang="en-US" sz="600" dirty="0" smtClean="0">
                          <a:latin typeface="Franklin Gothic Book"/>
                          <a:cs typeface="Franklin Gothic Book"/>
                        </a:rPr>
                        <a:t> Worldwide (Chairman of the Board)</a:t>
                      </a:r>
                      <a:endParaRPr lang="en-US" sz="600" dirty="0">
                        <a:latin typeface="Franklin Gothic Book"/>
                        <a:cs typeface="Franklin Gothic Book"/>
                      </a:endParaRPr>
                    </a:p>
                  </a:txBody>
                  <a:tcPr marL="82965" marR="82965" marT="41482" marB="41482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16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32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48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64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580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296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12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28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600" dirty="0" smtClean="0">
                          <a:latin typeface="Franklin Gothic Book"/>
                          <a:cs typeface="Franklin Gothic Book"/>
                        </a:rPr>
                        <a:t>$2.3mm</a:t>
                      </a:r>
                      <a:endParaRPr lang="en-US" sz="600" dirty="0">
                        <a:latin typeface="Franklin Gothic Book"/>
                        <a:cs typeface="Franklin Gothic Book"/>
                      </a:endParaRPr>
                    </a:p>
                  </a:txBody>
                  <a:tcPr marL="82965" marR="82965" marT="41482" marB="41482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276550">
                <a:tc>
                  <a:txBody>
                    <a:bodyPr/>
                    <a:lstStyle>
                      <a:lvl1pPr marL="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16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32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48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64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580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296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12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28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600" dirty="0" smtClean="0">
                          <a:latin typeface="Franklin Gothic Book"/>
                          <a:cs typeface="Franklin Gothic Book"/>
                        </a:rPr>
                        <a:t>17</a:t>
                      </a:r>
                      <a:endParaRPr lang="en-US" sz="600" dirty="0">
                        <a:latin typeface="Franklin Gothic Book"/>
                        <a:cs typeface="Franklin Gothic Book"/>
                      </a:endParaRPr>
                    </a:p>
                  </a:txBody>
                  <a:tcPr marL="82965" marR="82965" marT="41482" marB="41482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16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32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48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64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580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296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12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28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600" dirty="0" smtClean="0">
                          <a:latin typeface="Franklin Gothic Book"/>
                          <a:cs typeface="Franklin Gothic Book"/>
                        </a:rPr>
                        <a:t>Mercedes</a:t>
                      </a:r>
                      <a:r>
                        <a:rPr lang="en-US" sz="600" baseline="0" dirty="0" smtClean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lang="en-US" sz="600" baseline="0" dirty="0" err="1" smtClean="0">
                          <a:latin typeface="Franklin Gothic Book"/>
                          <a:cs typeface="Franklin Gothic Book"/>
                        </a:rPr>
                        <a:t>Erra</a:t>
                      </a:r>
                      <a:endParaRPr lang="en-US" sz="600" dirty="0">
                        <a:latin typeface="Franklin Gothic Book"/>
                        <a:cs typeface="Franklin Gothic Book"/>
                      </a:endParaRPr>
                    </a:p>
                  </a:txBody>
                  <a:tcPr marL="82965" marR="82965" marT="41482" marB="41482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16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32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48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64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580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296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12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28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600" dirty="0" err="1" smtClean="0">
                          <a:latin typeface="Franklin Gothic Book"/>
                          <a:cs typeface="Franklin Gothic Book"/>
                        </a:rPr>
                        <a:t>Havas</a:t>
                      </a:r>
                      <a:r>
                        <a:rPr lang="en-US" sz="600" baseline="0" dirty="0" smtClean="0">
                          <a:latin typeface="Franklin Gothic Book"/>
                          <a:cs typeface="Franklin Gothic Book"/>
                        </a:rPr>
                        <a:t> (Board Member/ Founder of BETC Euro RSCG)</a:t>
                      </a:r>
                      <a:endParaRPr lang="en-US" sz="600" dirty="0">
                        <a:latin typeface="Franklin Gothic Book"/>
                        <a:cs typeface="Franklin Gothic Book"/>
                      </a:endParaRPr>
                    </a:p>
                  </a:txBody>
                  <a:tcPr marL="82965" marR="82965" marT="41482" marB="41482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16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32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48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64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580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296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12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28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600" dirty="0" smtClean="0">
                          <a:latin typeface="Franklin Gothic Book"/>
                          <a:cs typeface="Franklin Gothic Book"/>
                        </a:rPr>
                        <a:t>$2.2mm</a:t>
                      </a:r>
                      <a:endParaRPr lang="en-US" sz="600" dirty="0">
                        <a:latin typeface="Franklin Gothic Book"/>
                        <a:cs typeface="Franklin Gothic Book"/>
                      </a:endParaRPr>
                    </a:p>
                  </a:txBody>
                  <a:tcPr marL="82965" marR="82965" marT="41482" marB="41482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179757">
                <a:tc>
                  <a:txBody>
                    <a:bodyPr/>
                    <a:lstStyle>
                      <a:lvl1pPr marL="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16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32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48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64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580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296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12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28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600" dirty="0" smtClean="0">
                          <a:latin typeface="Franklin Gothic Book"/>
                          <a:cs typeface="Franklin Gothic Book"/>
                        </a:rPr>
                        <a:t>18</a:t>
                      </a:r>
                      <a:endParaRPr lang="en-US" sz="600" dirty="0">
                        <a:latin typeface="Franklin Gothic Book"/>
                        <a:cs typeface="Franklin Gothic Book"/>
                      </a:endParaRPr>
                    </a:p>
                  </a:txBody>
                  <a:tcPr marL="82965" marR="82965" marT="41482" marB="41482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16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32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48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64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580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296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12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28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600" dirty="0" smtClean="0">
                          <a:latin typeface="Franklin Gothic Book"/>
                          <a:cs typeface="Franklin Gothic Book"/>
                        </a:rPr>
                        <a:t>Philip </a:t>
                      </a:r>
                      <a:r>
                        <a:rPr lang="en-US" sz="600" dirty="0" err="1" smtClean="0">
                          <a:latin typeface="Franklin Gothic Book"/>
                          <a:cs typeface="Franklin Gothic Book"/>
                        </a:rPr>
                        <a:t>Angelastro</a:t>
                      </a:r>
                      <a:endParaRPr lang="en-US" sz="600" dirty="0">
                        <a:latin typeface="Franklin Gothic Book"/>
                        <a:cs typeface="Franklin Gothic Book"/>
                      </a:endParaRPr>
                    </a:p>
                  </a:txBody>
                  <a:tcPr marL="82965" marR="82965" marT="41482" marB="41482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16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32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48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64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580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296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12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28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600" dirty="0" smtClean="0">
                          <a:latin typeface="Franklin Gothic Book"/>
                          <a:cs typeface="Franklin Gothic Book"/>
                        </a:rPr>
                        <a:t>Omnicom (SVP Finance)</a:t>
                      </a:r>
                      <a:endParaRPr lang="en-US" sz="600" dirty="0">
                        <a:latin typeface="Franklin Gothic Book"/>
                        <a:cs typeface="Franklin Gothic Book"/>
                      </a:endParaRPr>
                    </a:p>
                  </a:txBody>
                  <a:tcPr marL="82965" marR="82965" marT="41482" marB="41482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16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32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48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64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580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296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12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28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600" dirty="0" smtClean="0">
                          <a:latin typeface="Franklin Gothic Book"/>
                          <a:cs typeface="Franklin Gothic Book"/>
                        </a:rPr>
                        <a:t>$2.1mm</a:t>
                      </a:r>
                      <a:endParaRPr lang="en-US" sz="600" dirty="0">
                        <a:latin typeface="Franklin Gothic Book"/>
                        <a:cs typeface="Franklin Gothic Book"/>
                      </a:endParaRPr>
                    </a:p>
                  </a:txBody>
                  <a:tcPr marL="82965" marR="82965" marT="41482" marB="41482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179757">
                <a:tc>
                  <a:txBody>
                    <a:bodyPr/>
                    <a:lstStyle>
                      <a:lvl1pPr marL="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16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32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48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64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580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296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12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28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600" dirty="0" smtClean="0">
                          <a:latin typeface="Franklin Gothic Book"/>
                          <a:cs typeface="Franklin Gothic Book"/>
                        </a:rPr>
                        <a:t>19</a:t>
                      </a:r>
                      <a:endParaRPr lang="en-US" sz="600" dirty="0">
                        <a:latin typeface="Franklin Gothic Book"/>
                        <a:cs typeface="Franklin Gothic Book"/>
                      </a:endParaRPr>
                    </a:p>
                  </a:txBody>
                  <a:tcPr marL="82965" marR="82965" marT="41482" marB="41482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16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32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48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64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580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296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12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28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600" dirty="0" smtClean="0">
                          <a:latin typeface="Franklin Gothic Book"/>
                          <a:cs typeface="Franklin Gothic Book"/>
                        </a:rPr>
                        <a:t>Christian </a:t>
                      </a:r>
                      <a:r>
                        <a:rPr lang="en-US" sz="600" dirty="0" err="1" smtClean="0">
                          <a:latin typeface="Franklin Gothic Book"/>
                          <a:cs typeface="Franklin Gothic Book"/>
                        </a:rPr>
                        <a:t>Overshohl</a:t>
                      </a:r>
                      <a:endParaRPr lang="en-US" sz="600" dirty="0">
                        <a:latin typeface="Franklin Gothic Book"/>
                        <a:cs typeface="Franklin Gothic Book"/>
                      </a:endParaRPr>
                    </a:p>
                  </a:txBody>
                  <a:tcPr marL="82965" marR="82965" marT="41482" marB="41482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16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32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48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64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580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296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12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28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600" dirty="0" err="1" smtClean="0">
                          <a:latin typeface="Franklin Gothic Book"/>
                          <a:cs typeface="Franklin Gothic Book"/>
                        </a:rPr>
                        <a:t>SapientNitro</a:t>
                      </a:r>
                      <a:r>
                        <a:rPr lang="en-US" sz="600" baseline="0" dirty="0" smtClean="0">
                          <a:latin typeface="Franklin Gothic Book"/>
                          <a:cs typeface="Franklin Gothic Book"/>
                        </a:rPr>
                        <a:t> (Managing Director Asia Pacific)</a:t>
                      </a:r>
                      <a:endParaRPr lang="en-US" sz="600" dirty="0">
                        <a:latin typeface="Franklin Gothic Book"/>
                        <a:cs typeface="Franklin Gothic Book"/>
                      </a:endParaRPr>
                    </a:p>
                  </a:txBody>
                  <a:tcPr marL="82965" marR="82965" marT="41482" marB="41482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16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32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48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64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580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296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12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28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600" dirty="0" smtClean="0">
                          <a:latin typeface="Franklin Gothic Book"/>
                          <a:cs typeface="Franklin Gothic Book"/>
                        </a:rPr>
                        <a:t>$2.1mm</a:t>
                      </a:r>
                      <a:endParaRPr lang="en-US" sz="600" dirty="0">
                        <a:latin typeface="Franklin Gothic Book"/>
                        <a:cs typeface="Franklin Gothic Book"/>
                      </a:endParaRPr>
                    </a:p>
                  </a:txBody>
                  <a:tcPr marL="82965" marR="82965" marT="41482" marB="41482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9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4361901"/>
              </p:ext>
            </p:extLst>
          </p:nvPr>
        </p:nvGraphicFramePr>
        <p:xfrm>
          <a:off x="4771179" y="1186293"/>
          <a:ext cx="4119287" cy="3904025"/>
        </p:xfrm>
        <a:graphic>
          <a:graphicData uri="http://schemas.openxmlformats.org/drawingml/2006/table">
            <a:tbl>
              <a:tblPr firstRow="1" bandRow="1">
                <a:gradFill rotWithShape="1">
                  <a:gsLst>
                    <a:gs pos="0">
                      <a:srgbClr val="000000">
                        <a:tint val="50000"/>
                        <a:satMod val="300000"/>
                      </a:srgbClr>
                    </a:gs>
                    <a:gs pos="35000">
                      <a:srgbClr val="000000">
                        <a:tint val="37000"/>
                        <a:satMod val="300000"/>
                      </a:srgbClr>
                    </a:gs>
                    <a:gs pos="100000">
                      <a:srgbClr val="000000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:tblPr>
              <a:tblGrid>
                <a:gridCol w="413758"/>
                <a:gridCol w="1095843"/>
                <a:gridCol w="2022224"/>
                <a:gridCol w="587462"/>
              </a:tblGrid>
              <a:tr h="212370">
                <a:tc>
                  <a:txBody>
                    <a:bodyPr/>
                    <a:lstStyle>
                      <a:lvl1pPr marL="0" algn="l" defTabSz="45716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160" algn="l" defTabSz="45716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320" algn="l" defTabSz="45716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480" algn="l" defTabSz="45716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640" algn="l" defTabSz="45716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5800" algn="l" defTabSz="45716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2960" algn="l" defTabSz="45716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120" algn="l" defTabSz="45716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280" algn="l" defTabSz="45716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600" dirty="0" smtClean="0">
                          <a:solidFill>
                            <a:srgbClr val="FFFFFF"/>
                          </a:solidFill>
                          <a:latin typeface="Franklin Gothic Book"/>
                          <a:cs typeface="Franklin Gothic Book"/>
                        </a:rPr>
                        <a:t>RANK</a:t>
                      </a:r>
                      <a:endParaRPr lang="en-US" sz="600" dirty="0">
                        <a:solidFill>
                          <a:srgbClr val="FFFFFF"/>
                        </a:solidFill>
                        <a:latin typeface="Franklin Gothic Book"/>
                        <a:cs typeface="Franklin Gothic Book"/>
                      </a:endParaRPr>
                    </a:p>
                  </a:txBody>
                  <a:tcPr marL="82965" marR="82965" marT="41482" marB="41482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>
                      <a:noFill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ysClr val="window" lastClr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 marL="0" algn="l" defTabSz="45716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160" algn="l" defTabSz="45716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320" algn="l" defTabSz="45716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480" algn="l" defTabSz="45716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640" algn="l" defTabSz="45716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5800" algn="l" defTabSz="45716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2960" algn="l" defTabSz="45716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120" algn="l" defTabSz="45716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280" algn="l" defTabSz="45716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600" dirty="0" smtClean="0">
                          <a:solidFill>
                            <a:srgbClr val="FFFFFF"/>
                          </a:solidFill>
                          <a:latin typeface="Franklin Gothic Book"/>
                          <a:cs typeface="Franklin Gothic Book"/>
                        </a:rPr>
                        <a:t>NAME</a:t>
                      </a:r>
                      <a:endParaRPr lang="en-US" sz="600" dirty="0">
                        <a:solidFill>
                          <a:srgbClr val="FFFFFF"/>
                        </a:solidFill>
                        <a:latin typeface="Franklin Gothic Book"/>
                        <a:cs typeface="Franklin Gothic Book"/>
                      </a:endParaRPr>
                    </a:p>
                  </a:txBody>
                  <a:tcPr marL="82965" marR="82965" marT="41482" marB="4148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ysClr val="window" lastClr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 marL="0" algn="l" defTabSz="45716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160" algn="l" defTabSz="45716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320" algn="l" defTabSz="45716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480" algn="l" defTabSz="45716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640" algn="l" defTabSz="45716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5800" algn="l" defTabSz="45716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2960" algn="l" defTabSz="45716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120" algn="l" defTabSz="45716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280" algn="l" defTabSz="45716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600" dirty="0" smtClean="0">
                          <a:solidFill>
                            <a:srgbClr val="FFFFFF"/>
                          </a:solidFill>
                          <a:latin typeface="Franklin Gothic Book"/>
                          <a:cs typeface="Franklin Gothic Book"/>
                        </a:rPr>
                        <a:t>COMPANY</a:t>
                      </a:r>
                      <a:endParaRPr lang="en-US" sz="600" dirty="0">
                        <a:solidFill>
                          <a:srgbClr val="FFFFFF"/>
                        </a:solidFill>
                        <a:latin typeface="Franklin Gothic Book"/>
                        <a:cs typeface="Franklin Gothic Book"/>
                      </a:endParaRPr>
                    </a:p>
                  </a:txBody>
                  <a:tcPr marL="82965" marR="82965" marT="41482" marB="4148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ysClr val="window" lastClr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 marL="0" algn="l" defTabSz="45716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160" algn="l" defTabSz="45716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320" algn="l" defTabSz="45716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480" algn="l" defTabSz="45716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640" algn="l" defTabSz="45716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5800" algn="l" defTabSz="45716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2960" algn="l" defTabSz="45716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120" algn="l" defTabSz="45716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280" algn="l" defTabSz="45716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600" dirty="0" smtClean="0">
                          <a:solidFill>
                            <a:srgbClr val="FFFFFF"/>
                          </a:solidFill>
                          <a:latin typeface="Franklin Gothic Book"/>
                          <a:cs typeface="Franklin Gothic Book"/>
                        </a:rPr>
                        <a:t>SALARY</a:t>
                      </a:r>
                      <a:endParaRPr lang="en-US" sz="600" dirty="0">
                        <a:solidFill>
                          <a:srgbClr val="FFFFFF"/>
                        </a:solidFill>
                        <a:latin typeface="Franklin Gothic Book"/>
                        <a:cs typeface="Franklin Gothic Book"/>
                      </a:endParaRPr>
                    </a:p>
                  </a:txBody>
                  <a:tcPr marL="82965" marR="82965" marT="41482" marB="41482">
                    <a:lnL>
                      <a:noFill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ysClr val="window" lastClr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</a:tr>
              <a:tr h="272171">
                <a:tc>
                  <a:txBody>
                    <a:bodyPr/>
                    <a:lstStyle>
                      <a:lvl1pPr marL="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16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32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48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64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580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296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12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28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600" dirty="0" smtClean="0">
                          <a:latin typeface="Franklin Gothic Book"/>
                          <a:cs typeface="Franklin Gothic Book"/>
                        </a:rPr>
                        <a:t>20</a:t>
                      </a:r>
                      <a:endParaRPr lang="en-US" sz="600" dirty="0">
                        <a:latin typeface="Franklin Gothic Book"/>
                        <a:cs typeface="Franklin Gothic Book"/>
                      </a:endParaRPr>
                    </a:p>
                  </a:txBody>
                  <a:tcPr marL="82965" marR="82965" marT="41482" marB="41482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ysClr val="window" lastClr="FFFFFF"/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16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32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48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64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580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296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12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28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600" dirty="0" smtClean="0">
                          <a:latin typeface="Franklin Gothic Book"/>
                          <a:cs typeface="Franklin Gothic Book"/>
                        </a:rPr>
                        <a:t>Andrew </a:t>
                      </a:r>
                      <a:r>
                        <a:rPr lang="en-US" sz="600" dirty="0" err="1" smtClean="0">
                          <a:latin typeface="Franklin Gothic Book"/>
                          <a:cs typeface="Franklin Gothic Book"/>
                        </a:rPr>
                        <a:t>Bonzani</a:t>
                      </a:r>
                      <a:endParaRPr lang="en-US" sz="600" dirty="0">
                        <a:latin typeface="Franklin Gothic Book"/>
                        <a:cs typeface="Franklin Gothic Book"/>
                      </a:endParaRPr>
                    </a:p>
                  </a:txBody>
                  <a:tcPr marL="82965" marR="82965" marT="41482" marB="41482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ysClr val="window" lastClr="FFFFFF"/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16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32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48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64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580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296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12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28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600" dirty="0" smtClean="0">
                          <a:latin typeface="Franklin Gothic Book"/>
                          <a:cs typeface="Franklin Gothic Book"/>
                        </a:rPr>
                        <a:t>Interpublic (Senior VP</a:t>
                      </a:r>
                      <a:r>
                        <a:rPr lang="en-US" sz="600" baseline="0" dirty="0" smtClean="0">
                          <a:latin typeface="Franklin Gothic Book"/>
                          <a:cs typeface="Franklin Gothic Book"/>
                        </a:rPr>
                        <a:t> General Counsel &amp; Secretary)</a:t>
                      </a:r>
                      <a:endParaRPr lang="en-US" sz="600" dirty="0">
                        <a:latin typeface="Franklin Gothic Book"/>
                        <a:cs typeface="Franklin Gothic Book"/>
                      </a:endParaRPr>
                    </a:p>
                  </a:txBody>
                  <a:tcPr marL="82965" marR="82965" marT="41482" marB="41482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ysClr val="window" lastClr="FFFFFF"/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16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32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48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64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580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296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12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28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600" dirty="0" smtClean="0">
                          <a:latin typeface="Franklin Gothic Book"/>
                          <a:cs typeface="Franklin Gothic Book"/>
                        </a:rPr>
                        <a:t>$2.1mm</a:t>
                      </a:r>
                      <a:endParaRPr lang="en-US" sz="600" dirty="0">
                        <a:latin typeface="Franklin Gothic Book"/>
                        <a:cs typeface="Franklin Gothic Book"/>
                      </a:endParaRPr>
                    </a:p>
                  </a:txBody>
                  <a:tcPr marL="82965" marR="82965" marT="41482" marB="41482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ysClr val="window" lastClr="FFFFFF"/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229366">
                <a:tc>
                  <a:txBody>
                    <a:bodyPr/>
                    <a:lstStyle>
                      <a:lvl1pPr marL="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16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32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48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64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580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296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12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28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600" dirty="0" smtClean="0">
                          <a:latin typeface="Franklin Gothic Book"/>
                          <a:cs typeface="Franklin Gothic Book"/>
                        </a:rPr>
                        <a:t>21</a:t>
                      </a:r>
                      <a:endParaRPr lang="en-US" sz="600" dirty="0">
                        <a:latin typeface="Franklin Gothic Book"/>
                        <a:cs typeface="Franklin Gothic Book"/>
                      </a:endParaRPr>
                    </a:p>
                  </a:txBody>
                  <a:tcPr marL="82965" marR="82965" marT="41482" marB="41482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16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32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48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64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580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296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12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28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600" dirty="0" smtClean="0">
                          <a:latin typeface="Franklin Gothic Book"/>
                          <a:cs typeface="Franklin Gothic Book"/>
                        </a:rPr>
                        <a:t>Jean- Yves </a:t>
                      </a:r>
                      <a:r>
                        <a:rPr lang="en-US" sz="600" dirty="0" err="1" smtClean="0">
                          <a:latin typeface="Franklin Gothic Book"/>
                          <a:cs typeface="Franklin Gothic Book"/>
                        </a:rPr>
                        <a:t>Naouri</a:t>
                      </a:r>
                      <a:endParaRPr lang="en-US" sz="600" dirty="0">
                        <a:latin typeface="Franklin Gothic Book"/>
                        <a:cs typeface="Franklin Gothic Book"/>
                      </a:endParaRPr>
                    </a:p>
                  </a:txBody>
                  <a:tcPr marL="82965" marR="82965" marT="41482" marB="41482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16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32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48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64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580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296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12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28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600" dirty="0" err="1" smtClean="0">
                          <a:latin typeface="Franklin Gothic Book"/>
                          <a:cs typeface="Franklin Gothic Book"/>
                        </a:rPr>
                        <a:t>Publicis</a:t>
                      </a:r>
                      <a:r>
                        <a:rPr lang="en-US" sz="600" baseline="0" dirty="0" smtClean="0">
                          <a:latin typeface="Franklin Gothic Book"/>
                          <a:cs typeface="Franklin Gothic Book"/>
                        </a:rPr>
                        <a:t> (COO)</a:t>
                      </a:r>
                      <a:endParaRPr lang="en-US" sz="600" dirty="0">
                        <a:latin typeface="Franklin Gothic Book"/>
                        <a:cs typeface="Franklin Gothic Book"/>
                      </a:endParaRPr>
                    </a:p>
                  </a:txBody>
                  <a:tcPr marL="82965" marR="82965" marT="41482" marB="41482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16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32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48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64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580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296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12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28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600" dirty="0" smtClean="0">
                          <a:latin typeface="Franklin Gothic Book"/>
                          <a:cs typeface="Franklin Gothic Book"/>
                        </a:rPr>
                        <a:t>$2mm</a:t>
                      </a:r>
                      <a:endParaRPr lang="en-US" sz="600" dirty="0">
                        <a:latin typeface="Franklin Gothic Book"/>
                        <a:cs typeface="Franklin Gothic Book"/>
                      </a:endParaRPr>
                    </a:p>
                  </a:txBody>
                  <a:tcPr marL="82965" marR="82965" marT="41482" marB="41482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276550">
                <a:tc>
                  <a:txBody>
                    <a:bodyPr/>
                    <a:lstStyle>
                      <a:lvl1pPr marL="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16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32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48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64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580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296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12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28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600" dirty="0" smtClean="0">
                          <a:latin typeface="Franklin Gothic Book"/>
                          <a:cs typeface="Franklin Gothic Book"/>
                        </a:rPr>
                        <a:t>22</a:t>
                      </a:r>
                      <a:endParaRPr lang="en-US" sz="600" dirty="0">
                        <a:latin typeface="Franklin Gothic Book"/>
                        <a:cs typeface="Franklin Gothic Book"/>
                      </a:endParaRPr>
                    </a:p>
                  </a:txBody>
                  <a:tcPr marL="82965" marR="82965" marT="41482" marB="41482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16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32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48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64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580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296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12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28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600" dirty="0" smtClean="0">
                          <a:latin typeface="Franklin Gothic Book"/>
                          <a:cs typeface="Franklin Gothic Book"/>
                        </a:rPr>
                        <a:t>Alan Wexler</a:t>
                      </a:r>
                      <a:endParaRPr lang="en-US" sz="600" dirty="0">
                        <a:latin typeface="Franklin Gothic Book"/>
                        <a:cs typeface="Franklin Gothic Book"/>
                      </a:endParaRPr>
                    </a:p>
                  </a:txBody>
                  <a:tcPr marL="82965" marR="82965" marT="41482" marB="41482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16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32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48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64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580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296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12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28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600" dirty="0" err="1" smtClean="0">
                          <a:latin typeface="Franklin Gothic Book"/>
                          <a:cs typeface="Franklin Gothic Book"/>
                        </a:rPr>
                        <a:t>SapientNitro</a:t>
                      </a:r>
                      <a:r>
                        <a:rPr lang="en-US" sz="600" dirty="0" smtClean="0">
                          <a:latin typeface="Franklin Gothic Book"/>
                          <a:cs typeface="Franklin Gothic Book"/>
                        </a:rPr>
                        <a:t> (Managing Director</a:t>
                      </a:r>
                      <a:r>
                        <a:rPr lang="en-US" sz="600" baseline="0" dirty="0" smtClean="0">
                          <a:latin typeface="Franklin Gothic Book"/>
                          <a:cs typeface="Franklin Gothic Book"/>
                        </a:rPr>
                        <a:t> North America &amp; Europe)</a:t>
                      </a:r>
                      <a:endParaRPr lang="en-US" sz="600" dirty="0">
                        <a:latin typeface="Franklin Gothic Book"/>
                        <a:cs typeface="Franklin Gothic Book"/>
                      </a:endParaRPr>
                    </a:p>
                  </a:txBody>
                  <a:tcPr marL="82965" marR="82965" marT="41482" marB="41482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16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32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48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64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580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296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12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28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600" dirty="0" smtClean="0">
                          <a:latin typeface="Franklin Gothic Book"/>
                          <a:cs typeface="Franklin Gothic Book"/>
                        </a:rPr>
                        <a:t>$1.7mm</a:t>
                      </a:r>
                      <a:endParaRPr lang="en-US" sz="600" dirty="0">
                        <a:latin typeface="Franklin Gothic Book"/>
                        <a:cs typeface="Franklin Gothic Book"/>
                      </a:endParaRPr>
                    </a:p>
                  </a:txBody>
                  <a:tcPr marL="82965" marR="82965" marT="41482" marB="41482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179757">
                <a:tc>
                  <a:txBody>
                    <a:bodyPr/>
                    <a:lstStyle>
                      <a:lvl1pPr marL="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16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32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48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64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580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296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12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28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600" dirty="0" smtClean="0">
                          <a:latin typeface="Franklin Gothic Book"/>
                          <a:cs typeface="Franklin Gothic Book"/>
                        </a:rPr>
                        <a:t>23</a:t>
                      </a:r>
                      <a:endParaRPr lang="en-US" sz="600" dirty="0">
                        <a:latin typeface="Franklin Gothic Book"/>
                        <a:cs typeface="Franklin Gothic Book"/>
                      </a:endParaRPr>
                    </a:p>
                  </a:txBody>
                  <a:tcPr marL="82965" marR="82965" marT="41482" marB="41482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16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32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48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64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580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296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12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28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600" dirty="0" smtClean="0">
                          <a:latin typeface="Franklin Gothic Book"/>
                          <a:cs typeface="Franklin Gothic Book"/>
                        </a:rPr>
                        <a:t>Michael O’Brien</a:t>
                      </a:r>
                      <a:endParaRPr lang="en-US" sz="600" dirty="0">
                        <a:latin typeface="Franklin Gothic Book"/>
                        <a:cs typeface="Franklin Gothic Book"/>
                      </a:endParaRPr>
                    </a:p>
                  </a:txBody>
                  <a:tcPr marL="82965" marR="82965" marT="41482" marB="41482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16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32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48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64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580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296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12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28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600" dirty="0" smtClean="0">
                          <a:latin typeface="Franklin Gothic Book"/>
                          <a:cs typeface="Franklin Gothic Book"/>
                        </a:rPr>
                        <a:t>Omnicom (General Counsel)</a:t>
                      </a:r>
                      <a:endParaRPr lang="en-US" sz="600" dirty="0">
                        <a:latin typeface="Franklin Gothic Book"/>
                        <a:cs typeface="Franklin Gothic Book"/>
                      </a:endParaRPr>
                    </a:p>
                  </a:txBody>
                  <a:tcPr marL="82965" marR="82965" marT="41482" marB="41482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16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32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48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64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580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296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12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28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600" dirty="0" smtClean="0">
                          <a:latin typeface="Franklin Gothic Book"/>
                          <a:cs typeface="Franklin Gothic Book"/>
                        </a:rPr>
                        <a:t>$1.7mm</a:t>
                      </a:r>
                      <a:endParaRPr lang="en-US" sz="600" dirty="0">
                        <a:latin typeface="Franklin Gothic Book"/>
                        <a:cs typeface="Franklin Gothic Book"/>
                      </a:endParaRPr>
                    </a:p>
                  </a:txBody>
                  <a:tcPr marL="82965" marR="82965" marT="41482" marB="41482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179757">
                <a:tc>
                  <a:txBody>
                    <a:bodyPr/>
                    <a:lstStyle>
                      <a:lvl1pPr marL="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16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32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48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64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580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296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12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28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600" dirty="0" smtClean="0">
                          <a:latin typeface="Franklin Gothic Book"/>
                          <a:cs typeface="Franklin Gothic Book"/>
                        </a:rPr>
                        <a:t>24</a:t>
                      </a:r>
                      <a:endParaRPr lang="en-US" sz="600" dirty="0">
                        <a:latin typeface="Franklin Gothic Book"/>
                        <a:cs typeface="Franklin Gothic Book"/>
                      </a:endParaRPr>
                    </a:p>
                  </a:txBody>
                  <a:tcPr marL="82965" marR="82965" marT="41482" marB="41482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16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32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48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64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580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296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12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28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600" dirty="0" smtClean="0">
                          <a:latin typeface="Franklin Gothic Book"/>
                          <a:cs typeface="Franklin Gothic Book"/>
                        </a:rPr>
                        <a:t>Joseph</a:t>
                      </a:r>
                      <a:r>
                        <a:rPr lang="en-US" sz="600" baseline="0" dirty="0" smtClean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lang="en-US" sz="600" baseline="0" dirty="0" err="1" smtClean="0">
                          <a:latin typeface="Franklin Gothic Book"/>
                          <a:cs typeface="Franklin Gothic Book"/>
                        </a:rPr>
                        <a:t>Tibbetts</a:t>
                      </a:r>
                      <a:endParaRPr lang="en-US" sz="600" dirty="0">
                        <a:latin typeface="Franklin Gothic Book"/>
                        <a:cs typeface="Franklin Gothic Book"/>
                      </a:endParaRPr>
                    </a:p>
                  </a:txBody>
                  <a:tcPr marL="82965" marR="82965" marT="41482" marB="41482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16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32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48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64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580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296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12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28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600" dirty="0" smtClean="0">
                          <a:latin typeface="Franklin Gothic Book"/>
                          <a:cs typeface="Franklin Gothic Book"/>
                        </a:rPr>
                        <a:t>Sapient</a:t>
                      </a:r>
                      <a:r>
                        <a:rPr lang="en-US" sz="600" baseline="0" dirty="0" smtClean="0">
                          <a:latin typeface="Franklin Gothic Book"/>
                          <a:cs typeface="Franklin Gothic Book"/>
                        </a:rPr>
                        <a:t> (CFO)</a:t>
                      </a:r>
                      <a:endParaRPr lang="en-US" sz="600" dirty="0">
                        <a:latin typeface="Franklin Gothic Book"/>
                        <a:cs typeface="Franklin Gothic Book"/>
                      </a:endParaRPr>
                    </a:p>
                  </a:txBody>
                  <a:tcPr marL="82965" marR="82965" marT="41482" marB="41482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16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32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48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64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580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296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12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28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600" dirty="0" smtClean="0">
                          <a:latin typeface="Franklin Gothic Book"/>
                          <a:cs typeface="Franklin Gothic Book"/>
                        </a:rPr>
                        <a:t>$1.5mm</a:t>
                      </a:r>
                      <a:endParaRPr lang="en-US" sz="600" dirty="0">
                        <a:latin typeface="Franklin Gothic Book"/>
                        <a:cs typeface="Franklin Gothic Book"/>
                      </a:endParaRPr>
                    </a:p>
                  </a:txBody>
                  <a:tcPr marL="82965" marR="82965" marT="41482" marB="41482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179757">
                <a:tc>
                  <a:txBody>
                    <a:bodyPr/>
                    <a:lstStyle>
                      <a:lvl1pPr marL="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16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32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48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64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580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296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12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28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600" dirty="0" smtClean="0">
                          <a:latin typeface="Franklin Gothic Book"/>
                          <a:cs typeface="Franklin Gothic Book"/>
                        </a:rPr>
                        <a:t>25</a:t>
                      </a:r>
                      <a:endParaRPr lang="en-US" sz="600" dirty="0">
                        <a:latin typeface="Franklin Gothic Book"/>
                        <a:cs typeface="Franklin Gothic Book"/>
                      </a:endParaRPr>
                    </a:p>
                  </a:txBody>
                  <a:tcPr marL="82965" marR="82965" marT="41482" marB="41482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16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32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48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64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580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296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12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28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600" dirty="0" err="1" smtClean="0">
                          <a:latin typeface="Franklin Gothic Book"/>
                          <a:cs typeface="Franklin Gothic Book"/>
                        </a:rPr>
                        <a:t>Léopoldo</a:t>
                      </a:r>
                      <a:r>
                        <a:rPr lang="en-US" sz="600" dirty="0" smtClean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lang="en-US" sz="600" dirty="0" err="1" smtClean="0">
                          <a:latin typeface="Franklin Gothic Book"/>
                          <a:cs typeface="Franklin Gothic Book"/>
                        </a:rPr>
                        <a:t>Rodés</a:t>
                      </a:r>
                      <a:r>
                        <a:rPr lang="en-US" sz="600" dirty="0" smtClean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lang="en-US" sz="600" dirty="0" err="1" smtClean="0">
                          <a:latin typeface="Franklin Gothic Book"/>
                          <a:cs typeface="Franklin Gothic Book"/>
                        </a:rPr>
                        <a:t>Castañe</a:t>
                      </a:r>
                      <a:endParaRPr lang="en-US" sz="600" dirty="0" smtClean="0">
                        <a:latin typeface="Franklin Gothic Book"/>
                        <a:cs typeface="Franklin Gothic Book"/>
                      </a:endParaRPr>
                    </a:p>
                  </a:txBody>
                  <a:tcPr marL="82965" marR="82965" marT="41482" marB="41482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16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32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48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64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580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296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12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28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600" dirty="0" err="1" smtClean="0">
                          <a:latin typeface="Franklin Gothic Book"/>
                          <a:cs typeface="Franklin Gothic Book"/>
                        </a:rPr>
                        <a:t>Havas</a:t>
                      </a:r>
                      <a:r>
                        <a:rPr lang="en-US" sz="600" dirty="0" smtClean="0">
                          <a:latin typeface="Franklin Gothic Book"/>
                          <a:cs typeface="Franklin Gothic Book"/>
                        </a:rPr>
                        <a:t> (Board Member)</a:t>
                      </a:r>
                      <a:endParaRPr lang="en-US" sz="600" dirty="0">
                        <a:latin typeface="Franklin Gothic Book"/>
                        <a:cs typeface="Franklin Gothic Book"/>
                      </a:endParaRPr>
                    </a:p>
                  </a:txBody>
                  <a:tcPr marL="82965" marR="82965" marT="41482" marB="41482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16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32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48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64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580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296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12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28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600" dirty="0" smtClean="0">
                          <a:latin typeface="Franklin Gothic Book"/>
                          <a:cs typeface="Franklin Gothic Book"/>
                        </a:rPr>
                        <a:t>$1.5mm</a:t>
                      </a:r>
                      <a:endParaRPr lang="en-US" sz="600" dirty="0">
                        <a:latin typeface="Franklin Gothic Book"/>
                        <a:cs typeface="Franklin Gothic Book"/>
                      </a:endParaRPr>
                    </a:p>
                  </a:txBody>
                  <a:tcPr marL="82965" marR="82965" marT="41482" marB="41482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179757">
                <a:tc>
                  <a:txBody>
                    <a:bodyPr/>
                    <a:lstStyle>
                      <a:lvl1pPr marL="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16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32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48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64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580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296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12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28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600" dirty="0" smtClean="0">
                          <a:latin typeface="Franklin Gothic Book"/>
                          <a:cs typeface="Franklin Gothic Book"/>
                        </a:rPr>
                        <a:t>26</a:t>
                      </a:r>
                      <a:endParaRPr lang="en-US" sz="600" dirty="0">
                        <a:latin typeface="Franklin Gothic Book"/>
                        <a:cs typeface="Franklin Gothic Book"/>
                      </a:endParaRPr>
                    </a:p>
                  </a:txBody>
                  <a:tcPr marL="82965" marR="82965" marT="41482" marB="41482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16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32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48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64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580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296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12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28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600" dirty="0" smtClean="0">
                          <a:latin typeface="Franklin Gothic Book"/>
                          <a:cs typeface="Franklin Gothic Book"/>
                        </a:rPr>
                        <a:t>Harry Register</a:t>
                      </a:r>
                      <a:endParaRPr lang="en-US" sz="600" dirty="0">
                        <a:latin typeface="Franklin Gothic Book"/>
                        <a:cs typeface="Franklin Gothic Book"/>
                      </a:endParaRPr>
                    </a:p>
                  </a:txBody>
                  <a:tcPr marL="82965" marR="82965" marT="41482" marB="41482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16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32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48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64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580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296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12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28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600" dirty="0" smtClean="0">
                          <a:latin typeface="Franklin Gothic Book"/>
                          <a:cs typeface="Franklin Gothic Book"/>
                        </a:rPr>
                        <a:t>Sapient Global Markets (Managing Director)</a:t>
                      </a:r>
                      <a:endParaRPr lang="en-US" sz="600" dirty="0">
                        <a:latin typeface="Franklin Gothic Book"/>
                        <a:cs typeface="Franklin Gothic Book"/>
                      </a:endParaRPr>
                    </a:p>
                  </a:txBody>
                  <a:tcPr marL="82965" marR="82965" marT="41482" marB="41482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16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32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48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64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580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296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12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28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600" dirty="0" smtClean="0">
                          <a:latin typeface="Franklin Gothic Book"/>
                          <a:cs typeface="Franklin Gothic Book"/>
                        </a:rPr>
                        <a:t>$1.3mm</a:t>
                      </a:r>
                      <a:endParaRPr lang="en-US" sz="600" dirty="0">
                        <a:latin typeface="Franklin Gothic Book"/>
                        <a:cs typeface="Franklin Gothic Book"/>
                      </a:endParaRPr>
                    </a:p>
                  </a:txBody>
                  <a:tcPr marL="82965" marR="82965" marT="41482" marB="41482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276550">
                <a:tc>
                  <a:txBody>
                    <a:bodyPr/>
                    <a:lstStyle>
                      <a:lvl1pPr marL="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16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32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48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64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580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296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12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28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600" dirty="0" smtClean="0">
                          <a:latin typeface="Franklin Gothic Book"/>
                          <a:cs typeface="Franklin Gothic Book"/>
                        </a:rPr>
                        <a:t>27</a:t>
                      </a:r>
                      <a:endParaRPr lang="en-US" sz="600" dirty="0">
                        <a:latin typeface="Franklin Gothic Book"/>
                        <a:cs typeface="Franklin Gothic Book"/>
                      </a:endParaRPr>
                    </a:p>
                  </a:txBody>
                  <a:tcPr marL="82965" marR="82965" marT="41482" marB="41482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16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32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48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64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580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296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12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28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600" dirty="0" smtClean="0">
                          <a:latin typeface="Franklin Gothic Book"/>
                          <a:cs typeface="Franklin Gothic Book"/>
                        </a:rPr>
                        <a:t>Christopher Carroll</a:t>
                      </a:r>
                      <a:endParaRPr lang="en-US" sz="600" dirty="0">
                        <a:latin typeface="Franklin Gothic Book"/>
                        <a:cs typeface="Franklin Gothic Book"/>
                      </a:endParaRPr>
                    </a:p>
                  </a:txBody>
                  <a:tcPr marL="82965" marR="82965" marT="41482" marB="41482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16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32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48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64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580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296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12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28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600" dirty="0" smtClean="0">
                          <a:latin typeface="Franklin Gothic Book"/>
                          <a:cs typeface="Franklin Gothic Book"/>
                        </a:rPr>
                        <a:t>Interpublic Group (SVP</a:t>
                      </a:r>
                      <a:r>
                        <a:rPr lang="en-US" sz="600" baseline="0" dirty="0" smtClean="0">
                          <a:latin typeface="Franklin Gothic Book"/>
                          <a:cs typeface="Franklin Gothic Book"/>
                        </a:rPr>
                        <a:t> Controller/ Chief Accounting Officer</a:t>
                      </a:r>
                      <a:endParaRPr lang="en-US" sz="600" dirty="0">
                        <a:latin typeface="Franklin Gothic Book"/>
                        <a:cs typeface="Franklin Gothic Book"/>
                      </a:endParaRPr>
                    </a:p>
                  </a:txBody>
                  <a:tcPr marL="82965" marR="82965" marT="41482" marB="41482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16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32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48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64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580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296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12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28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600" dirty="0" smtClean="0">
                          <a:latin typeface="Franklin Gothic Book"/>
                          <a:cs typeface="Franklin Gothic Book"/>
                        </a:rPr>
                        <a:t>$1.2mm</a:t>
                      </a:r>
                      <a:endParaRPr lang="en-US" sz="600" dirty="0">
                        <a:latin typeface="Franklin Gothic Book"/>
                        <a:cs typeface="Franklin Gothic Book"/>
                      </a:endParaRPr>
                    </a:p>
                  </a:txBody>
                  <a:tcPr marL="82965" marR="82965" marT="41482" marB="41482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179757">
                <a:tc>
                  <a:txBody>
                    <a:bodyPr/>
                    <a:lstStyle>
                      <a:lvl1pPr marL="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16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32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48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64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580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296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12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28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600" dirty="0" smtClean="0">
                          <a:latin typeface="Franklin Gothic Book"/>
                          <a:cs typeface="Franklin Gothic Book"/>
                        </a:rPr>
                        <a:t>28</a:t>
                      </a:r>
                      <a:endParaRPr lang="en-US" sz="600" dirty="0">
                        <a:latin typeface="Franklin Gothic Book"/>
                        <a:cs typeface="Franklin Gothic Book"/>
                      </a:endParaRPr>
                    </a:p>
                  </a:txBody>
                  <a:tcPr marL="82965" marR="82965" marT="41482" marB="41482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16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32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48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64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580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296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12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28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00" dirty="0" smtClean="0">
                          <a:latin typeface="Franklin Gothic Book"/>
                          <a:cs typeface="Franklin Gothic Book"/>
                        </a:rPr>
                        <a:t>Jacques </a:t>
                      </a:r>
                      <a:r>
                        <a:rPr lang="en-US" sz="600" dirty="0" err="1" smtClean="0">
                          <a:latin typeface="Franklin Gothic Book"/>
                          <a:cs typeface="Franklin Gothic Book"/>
                        </a:rPr>
                        <a:t>Séguéla</a:t>
                      </a:r>
                      <a:endParaRPr lang="en-US" sz="600" dirty="0" smtClean="0">
                        <a:latin typeface="Franklin Gothic Book"/>
                        <a:cs typeface="Franklin Gothic Book"/>
                      </a:endParaRPr>
                    </a:p>
                  </a:txBody>
                  <a:tcPr marL="82965" marR="82965" marT="41482" marB="41482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16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32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48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64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580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296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12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28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600" dirty="0" err="1" smtClean="0">
                          <a:latin typeface="Franklin Gothic Book"/>
                          <a:cs typeface="Franklin Gothic Book"/>
                        </a:rPr>
                        <a:t>Havas</a:t>
                      </a:r>
                      <a:r>
                        <a:rPr lang="en-US" sz="600" dirty="0" smtClean="0">
                          <a:latin typeface="Franklin Gothic Book"/>
                          <a:cs typeface="Franklin Gothic Book"/>
                        </a:rPr>
                        <a:t> Worldwide (Chief</a:t>
                      </a:r>
                      <a:r>
                        <a:rPr lang="en-US" sz="600" baseline="0" dirty="0" smtClean="0">
                          <a:latin typeface="Franklin Gothic Book"/>
                          <a:cs typeface="Franklin Gothic Book"/>
                        </a:rPr>
                        <a:t> Creative Officer)</a:t>
                      </a:r>
                      <a:endParaRPr lang="en-US" sz="600" dirty="0">
                        <a:latin typeface="Franklin Gothic Book"/>
                        <a:cs typeface="Franklin Gothic Book"/>
                      </a:endParaRPr>
                    </a:p>
                  </a:txBody>
                  <a:tcPr marL="82965" marR="82965" marT="41482" marB="41482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16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32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48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64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580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296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12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28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600" dirty="0" smtClean="0">
                          <a:latin typeface="Franklin Gothic Book"/>
                          <a:cs typeface="Franklin Gothic Book"/>
                        </a:rPr>
                        <a:t>$1.2mm</a:t>
                      </a:r>
                      <a:endParaRPr lang="en-US" sz="600" dirty="0">
                        <a:latin typeface="Franklin Gothic Book"/>
                        <a:cs typeface="Franklin Gothic Book"/>
                      </a:endParaRPr>
                    </a:p>
                  </a:txBody>
                  <a:tcPr marL="82965" marR="82965" marT="41482" marB="41482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179757">
                <a:tc>
                  <a:txBody>
                    <a:bodyPr/>
                    <a:lstStyle>
                      <a:lvl1pPr marL="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16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32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48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64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580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296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12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28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600" dirty="0" smtClean="0">
                          <a:latin typeface="Franklin Gothic Book"/>
                          <a:cs typeface="Franklin Gothic Book"/>
                        </a:rPr>
                        <a:t>29</a:t>
                      </a:r>
                      <a:endParaRPr lang="en-US" sz="600" dirty="0">
                        <a:latin typeface="Franklin Gothic Book"/>
                        <a:cs typeface="Franklin Gothic Book"/>
                      </a:endParaRPr>
                    </a:p>
                  </a:txBody>
                  <a:tcPr marL="82965" marR="82965" marT="41482" marB="41482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16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32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48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64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580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296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12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28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600" dirty="0" smtClean="0">
                          <a:latin typeface="Franklin Gothic Book"/>
                          <a:cs typeface="Franklin Gothic Book"/>
                        </a:rPr>
                        <a:t>Dennis Hewitt</a:t>
                      </a:r>
                      <a:endParaRPr lang="en-US" sz="600" dirty="0">
                        <a:latin typeface="Franklin Gothic Book"/>
                        <a:cs typeface="Franklin Gothic Book"/>
                      </a:endParaRPr>
                    </a:p>
                  </a:txBody>
                  <a:tcPr marL="82965" marR="82965" marT="41482" marB="41482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16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32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48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64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580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296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12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28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600" dirty="0" smtClean="0">
                          <a:latin typeface="Franklin Gothic Book"/>
                          <a:cs typeface="Franklin Gothic Book"/>
                        </a:rPr>
                        <a:t>Omnicom  (Treasurer)</a:t>
                      </a:r>
                      <a:endParaRPr lang="en-US" sz="600" dirty="0">
                        <a:latin typeface="Franklin Gothic Book"/>
                        <a:cs typeface="Franklin Gothic Book"/>
                      </a:endParaRPr>
                    </a:p>
                  </a:txBody>
                  <a:tcPr marL="82965" marR="82965" marT="41482" marB="41482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16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32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48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64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580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296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12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28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600" dirty="0" smtClean="0">
                          <a:latin typeface="Franklin Gothic Book"/>
                          <a:cs typeface="Franklin Gothic Book"/>
                        </a:rPr>
                        <a:t>$1.2mm</a:t>
                      </a:r>
                      <a:endParaRPr lang="en-US" sz="600" dirty="0">
                        <a:latin typeface="Franklin Gothic Book"/>
                        <a:cs typeface="Franklin Gothic Book"/>
                      </a:endParaRPr>
                    </a:p>
                  </a:txBody>
                  <a:tcPr marL="82965" marR="82965" marT="41482" marB="41482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179757">
                <a:tc>
                  <a:txBody>
                    <a:bodyPr/>
                    <a:lstStyle>
                      <a:lvl1pPr marL="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16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32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48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64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580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296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12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28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600" dirty="0" smtClean="0">
                          <a:latin typeface="Franklin Gothic Book"/>
                          <a:cs typeface="Franklin Gothic Book"/>
                        </a:rPr>
                        <a:t>30</a:t>
                      </a:r>
                      <a:endParaRPr lang="en-US" sz="600" dirty="0">
                        <a:latin typeface="Franklin Gothic Book"/>
                        <a:cs typeface="Franklin Gothic Book"/>
                      </a:endParaRPr>
                    </a:p>
                  </a:txBody>
                  <a:tcPr marL="82965" marR="82965" marT="41482" marB="41482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16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32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48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64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580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296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12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28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600" dirty="0" smtClean="0">
                          <a:latin typeface="Franklin Gothic Book"/>
                          <a:cs typeface="Franklin Gothic Book"/>
                        </a:rPr>
                        <a:t>Jean-Michael Etienne</a:t>
                      </a:r>
                      <a:endParaRPr lang="en-US" sz="600" dirty="0">
                        <a:latin typeface="Franklin Gothic Book"/>
                        <a:cs typeface="Franklin Gothic Book"/>
                      </a:endParaRPr>
                    </a:p>
                  </a:txBody>
                  <a:tcPr marL="82965" marR="82965" marT="41482" marB="41482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16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32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48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64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580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296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12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28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600" dirty="0" err="1" smtClean="0">
                          <a:latin typeface="Franklin Gothic Book"/>
                          <a:cs typeface="Franklin Gothic Book"/>
                        </a:rPr>
                        <a:t>Publicis</a:t>
                      </a:r>
                      <a:r>
                        <a:rPr lang="en-US" sz="600" baseline="0" dirty="0" smtClean="0">
                          <a:latin typeface="Franklin Gothic Book"/>
                          <a:cs typeface="Franklin Gothic Book"/>
                        </a:rPr>
                        <a:t> (CFO)</a:t>
                      </a:r>
                      <a:endParaRPr lang="en-US" sz="600" dirty="0">
                        <a:latin typeface="Franklin Gothic Book"/>
                        <a:cs typeface="Franklin Gothic Book"/>
                      </a:endParaRPr>
                    </a:p>
                  </a:txBody>
                  <a:tcPr marL="82965" marR="82965" marT="41482" marB="41482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16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32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48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64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580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296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12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28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600" dirty="0" smtClean="0">
                          <a:latin typeface="Franklin Gothic Book"/>
                          <a:cs typeface="Franklin Gothic Book"/>
                        </a:rPr>
                        <a:t>$1.2mm</a:t>
                      </a:r>
                      <a:endParaRPr lang="en-US" sz="600" dirty="0">
                        <a:latin typeface="Franklin Gothic Book"/>
                        <a:cs typeface="Franklin Gothic Book"/>
                      </a:endParaRPr>
                    </a:p>
                  </a:txBody>
                  <a:tcPr marL="82965" marR="82965" marT="41482" marB="41482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179757">
                <a:tc>
                  <a:txBody>
                    <a:bodyPr/>
                    <a:lstStyle>
                      <a:lvl1pPr marL="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16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32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48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64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580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296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12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28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600" dirty="0" smtClean="0">
                          <a:latin typeface="Franklin Gothic Book"/>
                          <a:cs typeface="Franklin Gothic Book"/>
                        </a:rPr>
                        <a:t>31</a:t>
                      </a:r>
                      <a:endParaRPr lang="en-US" sz="600" dirty="0">
                        <a:latin typeface="Franklin Gothic Book"/>
                        <a:cs typeface="Franklin Gothic Book"/>
                      </a:endParaRPr>
                    </a:p>
                  </a:txBody>
                  <a:tcPr marL="82965" marR="82965" marT="41482" marB="41482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16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32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48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64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580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296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12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28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600" dirty="0" smtClean="0">
                          <a:latin typeface="Franklin Gothic Book"/>
                          <a:cs typeface="Franklin Gothic Book"/>
                        </a:rPr>
                        <a:t>Jean de </a:t>
                      </a:r>
                      <a:r>
                        <a:rPr lang="en-US" sz="600" dirty="0" err="1" smtClean="0">
                          <a:latin typeface="Franklin Gothic Book"/>
                          <a:cs typeface="Franklin Gothic Book"/>
                        </a:rPr>
                        <a:t>Yturbe</a:t>
                      </a:r>
                      <a:endParaRPr lang="en-US" sz="600" dirty="0">
                        <a:latin typeface="Franklin Gothic Book"/>
                        <a:cs typeface="Franklin Gothic Book"/>
                      </a:endParaRPr>
                    </a:p>
                  </a:txBody>
                  <a:tcPr marL="82965" marR="82965" marT="41482" marB="41482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16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32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48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64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580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296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12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28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600" dirty="0" err="1" smtClean="0">
                          <a:latin typeface="Franklin Gothic Book"/>
                          <a:cs typeface="Franklin Gothic Book"/>
                        </a:rPr>
                        <a:t>Havasworldwide</a:t>
                      </a:r>
                      <a:r>
                        <a:rPr lang="en-US" sz="600" baseline="0" dirty="0" smtClean="0">
                          <a:latin typeface="Franklin Gothic Book"/>
                          <a:cs typeface="Franklin Gothic Book"/>
                        </a:rPr>
                        <a:t> (Chief Development Officer)</a:t>
                      </a:r>
                      <a:endParaRPr lang="en-US" sz="600" dirty="0">
                        <a:latin typeface="Franklin Gothic Book"/>
                        <a:cs typeface="Franklin Gothic Book"/>
                      </a:endParaRPr>
                    </a:p>
                  </a:txBody>
                  <a:tcPr marL="82965" marR="82965" marT="41482" marB="41482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16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32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48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64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580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296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12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28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600" dirty="0" smtClean="0">
                          <a:latin typeface="Franklin Gothic Book"/>
                          <a:cs typeface="Franklin Gothic Book"/>
                        </a:rPr>
                        <a:t>$875k</a:t>
                      </a:r>
                      <a:endParaRPr lang="en-US" sz="600" dirty="0">
                        <a:latin typeface="Franklin Gothic Book"/>
                        <a:cs typeface="Franklin Gothic Book"/>
                      </a:endParaRPr>
                    </a:p>
                  </a:txBody>
                  <a:tcPr marL="82965" marR="82965" marT="41482" marB="41482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259573">
                <a:tc>
                  <a:txBody>
                    <a:bodyPr/>
                    <a:lstStyle>
                      <a:lvl1pPr marL="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16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32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48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64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580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296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12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28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600" dirty="0" smtClean="0">
                          <a:latin typeface="Franklin Gothic Book"/>
                          <a:cs typeface="Franklin Gothic Book"/>
                        </a:rPr>
                        <a:t>32</a:t>
                      </a:r>
                      <a:endParaRPr lang="en-US" sz="600" dirty="0">
                        <a:latin typeface="Franklin Gothic Book"/>
                        <a:cs typeface="Franklin Gothic Book"/>
                      </a:endParaRPr>
                    </a:p>
                  </a:txBody>
                  <a:tcPr marL="82965" marR="82965" marT="41482" marB="41482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16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32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48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64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580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296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12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28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600" dirty="0" smtClean="0">
                          <a:latin typeface="Franklin Gothic Book"/>
                          <a:cs typeface="Franklin Gothic Book"/>
                        </a:rPr>
                        <a:t>Stephen</a:t>
                      </a:r>
                      <a:r>
                        <a:rPr lang="en-US" sz="600" baseline="0" dirty="0" smtClean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lang="en-US" sz="600" baseline="0" dirty="0" err="1" smtClean="0">
                          <a:latin typeface="Franklin Gothic Book"/>
                          <a:cs typeface="Franklin Gothic Book"/>
                        </a:rPr>
                        <a:t>Pustil</a:t>
                      </a:r>
                      <a:endParaRPr lang="en-US" sz="600" dirty="0">
                        <a:latin typeface="Franklin Gothic Book"/>
                        <a:cs typeface="Franklin Gothic Book"/>
                      </a:endParaRPr>
                    </a:p>
                  </a:txBody>
                  <a:tcPr marL="82965" marR="82965" marT="41482" marB="41482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16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32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48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64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580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296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12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28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600" dirty="0" smtClean="0">
                          <a:latin typeface="Franklin Gothic Book"/>
                          <a:cs typeface="Franklin Gothic Book"/>
                        </a:rPr>
                        <a:t>MDC Partners (Vice Chairman)</a:t>
                      </a:r>
                      <a:endParaRPr lang="en-US" sz="600" dirty="0">
                        <a:latin typeface="Franklin Gothic Book"/>
                        <a:cs typeface="Franklin Gothic Book"/>
                      </a:endParaRPr>
                    </a:p>
                  </a:txBody>
                  <a:tcPr marL="82965" marR="82965" marT="41482" marB="41482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16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32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48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64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580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296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12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28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600" dirty="0" smtClean="0">
                          <a:latin typeface="Franklin Gothic Book"/>
                          <a:cs typeface="Franklin Gothic Book"/>
                        </a:rPr>
                        <a:t>$873k</a:t>
                      </a:r>
                      <a:endParaRPr lang="en-US" sz="600" dirty="0">
                        <a:latin typeface="Franklin Gothic Book"/>
                        <a:cs typeface="Franklin Gothic Book"/>
                      </a:endParaRPr>
                    </a:p>
                  </a:txBody>
                  <a:tcPr marL="82965" marR="82965" marT="41482" marB="41482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179757">
                <a:tc>
                  <a:txBody>
                    <a:bodyPr/>
                    <a:lstStyle>
                      <a:lvl1pPr marL="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16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32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48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64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580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296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12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28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600" dirty="0" smtClean="0">
                          <a:latin typeface="Franklin Gothic Book"/>
                          <a:cs typeface="Franklin Gothic Book"/>
                        </a:rPr>
                        <a:t>33</a:t>
                      </a:r>
                      <a:endParaRPr lang="en-US" sz="600" dirty="0">
                        <a:latin typeface="Franklin Gothic Book"/>
                        <a:cs typeface="Franklin Gothic Book"/>
                      </a:endParaRPr>
                    </a:p>
                  </a:txBody>
                  <a:tcPr marL="82965" marR="82965" marT="41482" marB="41482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16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32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48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64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580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296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12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28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600" dirty="0" smtClean="0">
                          <a:latin typeface="Franklin Gothic Book"/>
                          <a:cs typeface="Franklin Gothic Book"/>
                        </a:rPr>
                        <a:t>Michael </a:t>
                      </a:r>
                      <a:r>
                        <a:rPr lang="en-US" sz="600" dirty="0" err="1" smtClean="0">
                          <a:latin typeface="Franklin Gothic Book"/>
                          <a:cs typeface="Franklin Gothic Book"/>
                        </a:rPr>
                        <a:t>Sabatino</a:t>
                      </a:r>
                      <a:endParaRPr lang="en-US" sz="600" dirty="0">
                        <a:latin typeface="Franklin Gothic Book"/>
                        <a:cs typeface="Franklin Gothic Book"/>
                      </a:endParaRPr>
                    </a:p>
                  </a:txBody>
                  <a:tcPr marL="82965" marR="82965" marT="41482" marB="41482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16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32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48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64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580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296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12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28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600" dirty="0" smtClean="0">
                          <a:latin typeface="Franklin Gothic Book"/>
                          <a:cs typeface="Franklin Gothic Book"/>
                        </a:rPr>
                        <a:t>MDC Partners (Chief</a:t>
                      </a:r>
                      <a:r>
                        <a:rPr lang="en-US" sz="600" baseline="0" dirty="0" smtClean="0">
                          <a:latin typeface="Franklin Gothic Book"/>
                          <a:cs typeface="Franklin Gothic Book"/>
                        </a:rPr>
                        <a:t> Accounting Officer)</a:t>
                      </a:r>
                      <a:endParaRPr lang="en-US" sz="600" dirty="0">
                        <a:latin typeface="Franklin Gothic Book"/>
                        <a:cs typeface="Franklin Gothic Book"/>
                      </a:endParaRPr>
                    </a:p>
                  </a:txBody>
                  <a:tcPr marL="82965" marR="82965" marT="41482" marB="41482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16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32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48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64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580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296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12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28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00" dirty="0" smtClean="0">
                          <a:latin typeface="Franklin Gothic Book"/>
                          <a:cs typeface="Franklin Gothic Book"/>
                        </a:rPr>
                        <a:t>$826k</a:t>
                      </a:r>
                    </a:p>
                  </a:txBody>
                  <a:tcPr marL="82965" marR="82965" marT="41482" marB="41482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216624">
                <a:tc>
                  <a:txBody>
                    <a:bodyPr/>
                    <a:lstStyle>
                      <a:lvl1pPr marL="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16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32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48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64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580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296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12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28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600" dirty="0" smtClean="0">
                          <a:latin typeface="Franklin Gothic Book"/>
                          <a:cs typeface="Franklin Gothic Book"/>
                        </a:rPr>
                        <a:t>34</a:t>
                      </a:r>
                      <a:endParaRPr lang="en-US" sz="600" dirty="0">
                        <a:latin typeface="Franklin Gothic Book"/>
                        <a:cs typeface="Franklin Gothic Book"/>
                      </a:endParaRPr>
                    </a:p>
                  </a:txBody>
                  <a:tcPr marL="82965" marR="82965" marT="41482" marB="41482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16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32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48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64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580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296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12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28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600" dirty="0" smtClean="0">
                          <a:latin typeface="Franklin Gothic Book"/>
                          <a:cs typeface="Franklin Gothic Book"/>
                        </a:rPr>
                        <a:t>Mitchell </a:t>
                      </a:r>
                      <a:r>
                        <a:rPr lang="en-US" sz="600" dirty="0" err="1" smtClean="0">
                          <a:latin typeface="Franklin Gothic Book"/>
                          <a:cs typeface="Franklin Gothic Book"/>
                        </a:rPr>
                        <a:t>Gendel</a:t>
                      </a:r>
                      <a:endParaRPr lang="en-US" sz="600" dirty="0">
                        <a:latin typeface="Franklin Gothic Book"/>
                        <a:cs typeface="Franklin Gothic Book"/>
                      </a:endParaRPr>
                    </a:p>
                  </a:txBody>
                  <a:tcPr marL="82965" marR="82965" marT="41482" marB="41482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16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32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48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64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580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296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12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28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600" dirty="0" smtClean="0">
                          <a:latin typeface="Franklin Gothic Book"/>
                          <a:cs typeface="Franklin Gothic Book"/>
                        </a:rPr>
                        <a:t>MDC Partners (General</a:t>
                      </a:r>
                      <a:r>
                        <a:rPr lang="en-US" sz="600" baseline="0" dirty="0" smtClean="0">
                          <a:latin typeface="Franklin Gothic Book"/>
                          <a:cs typeface="Franklin Gothic Book"/>
                        </a:rPr>
                        <a:t> Counsel)</a:t>
                      </a:r>
                      <a:endParaRPr lang="en-US" sz="600" dirty="0">
                        <a:latin typeface="Franklin Gothic Book"/>
                        <a:cs typeface="Franklin Gothic Book"/>
                      </a:endParaRPr>
                    </a:p>
                  </a:txBody>
                  <a:tcPr marL="82965" marR="82965" marT="41482" marB="41482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16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32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48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64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580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296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12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28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600" dirty="0" smtClean="0">
                          <a:latin typeface="Franklin Gothic Book"/>
                          <a:cs typeface="Franklin Gothic Book"/>
                        </a:rPr>
                        <a:t>$810k</a:t>
                      </a:r>
                      <a:endParaRPr lang="en-US" sz="600" dirty="0">
                        <a:latin typeface="Franklin Gothic Book"/>
                        <a:cs typeface="Franklin Gothic Book"/>
                      </a:endParaRPr>
                    </a:p>
                  </a:txBody>
                  <a:tcPr marL="82965" marR="82965" marT="41482" marB="41482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179757">
                <a:tc>
                  <a:txBody>
                    <a:bodyPr/>
                    <a:lstStyle>
                      <a:lvl1pPr marL="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16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32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48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64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580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296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12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28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600" dirty="0" smtClean="0">
                          <a:latin typeface="Franklin Gothic Book"/>
                          <a:cs typeface="Franklin Gothic Book"/>
                        </a:rPr>
                        <a:t>35</a:t>
                      </a:r>
                      <a:endParaRPr lang="en-US" sz="600" dirty="0">
                        <a:latin typeface="Franklin Gothic Book"/>
                        <a:cs typeface="Franklin Gothic Book"/>
                      </a:endParaRPr>
                    </a:p>
                  </a:txBody>
                  <a:tcPr marL="82965" marR="82965" marT="41482" marB="41482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16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32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48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64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580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296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12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28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00" dirty="0" err="1" smtClean="0">
                          <a:latin typeface="Franklin Gothic Book"/>
                          <a:cs typeface="Franklin Gothic Book"/>
                        </a:rPr>
                        <a:t>Herve</a:t>
                      </a:r>
                      <a:r>
                        <a:rPr lang="en-US" sz="600" dirty="0" smtClean="0">
                          <a:latin typeface="Franklin Gothic Book"/>
                          <a:cs typeface="Franklin Gothic Book"/>
                        </a:rPr>
                        <a:t> Philippe</a:t>
                      </a:r>
                    </a:p>
                  </a:txBody>
                  <a:tcPr marL="82965" marR="82965" marT="41482" marB="41482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16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32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48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64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580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296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12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28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600" dirty="0" err="1" smtClean="0">
                          <a:latin typeface="Franklin Gothic Book"/>
                          <a:cs typeface="Franklin Gothic Book"/>
                        </a:rPr>
                        <a:t>Havas</a:t>
                      </a:r>
                      <a:r>
                        <a:rPr lang="en-US" sz="600" dirty="0" smtClean="0">
                          <a:latin typeface="Franklin Gothic Book"/>
                          <a:cs typeface="Franklin Gothic Book"/>
                        </a:rPr>
                        <a:t> Worldwide (CFO)</a:t>
                      </a:r>
                      <a:endParaRPr lang="en-US" sz="600" dirty="0">
                        <a:latin typeface="Franklin Gothic Book"/>
                        <a:cs typeface="Franklin Gothic Book"/>
                      </a:endParaRPr>
                    </a:p>
                  </a:txBody>
                  <a:tcPr marL="82965" marR="82965" marT="41482" marB="41482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16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32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48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64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580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296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12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28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600" dirty="0" smtClean="0">
                          <a:latin typeface="Franklin Gothic Book"/>
                          <a:cs typeface="Franklin Gothic Book"/>
                        </a:rPr>
                        <a:t>$763k</a:t>
                      </a:r>
                      <a:endParaRPr lang="en-US" sz="600" dirty="0">
                        <a:latin typeface="Franklin Gothic Book"/>
                        <a:cs typeface="Franklin Gothic Book"/>
                      </a:endParaRPr>
                    </a:p>
                  </a:txBody>
                  <a:tcPr marL="82965" marR="82965" marT="41482" marB="41482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183494">
                <a:tc>
                  <a:txBody>
                    <a:bodyPr/>
                    <a:lstStyle>
                      <a:lvl1pPr marL="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16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32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48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64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580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296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12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28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600" dirty="0" smtClean="0">
                          <a:latin typeface="Franklin Gothic Book"/>
                          <a:cs typeface="Franklin Gothic Book"/>
                        </a:rPr>
                        <a:t>36</a:t>
                      </a:r>
                      <a:endParaRPr lang="en-US" sz="600" dirty="0">
                        <a:latin typeface="Franklin Gothic Book"/>
                        <a:cs typeface="Franklin Gothic Book"/>
                      </a:endParaRPr>
                    </a:p>
                  </a:txBody>
                  <a:tcPr marL="82965" marR="82965" marT="41482" marB="41482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16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32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48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64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580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296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12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28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600" dirty="0" smtClean="0">
                          <a:latin typeface="Franklin Gothic Book"/>
                          <a:cs typeface="Franklin Gothic Book"/>
                        </a:rPr>
                        <a:t>David Bolt</a:t>
                      </a:r>
                      <a:endParaRPr lang="en-US" sz="600" dirty="0">
                        <a:latin typeface="Franklin Gothic Book"/>
                        <a:cs typeface="Franklin Gothic Book"/>
                      </a:endParaRPr>
                    </a:p>
                  </a:txBody>
                  <a:tcPr marL="82965" marR="82965" marT="41482" marB="41482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16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32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48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64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580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296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12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28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600" dirty="0" smtClean="0">
                          <a:latin typeface="Franklin Gothic Book"/>
                          <a:cs typeface="Franklin Gothic Book"/>
                        </a:rPr>
                        <a:t>MDC Partners (CFO)</a:t>
                      </a:r>
                      <a:endParaRPr lang="en-US" sz="600" dirty="0">
                        <a:latin typeface="Franklin Gothic Book"/>
                        <a:cs typeface="Franklin Gothic Book"/>
                      </a:endParaRPr>
                    </a:p>
                  </a:txBody>
                  <a:tcPr marL="82965" marR="82965" marT="41482" marB="41482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16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32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48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64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580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296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12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28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600" dirty="0" smtClean="0">
                          <a:latin typeface="Franklin Gothic Book"/>
                          <a:cs typeface="Franklin Gothic Book"/>
                        </a:rPr>
                        <a:t>$714k</a:t>
                      </a:r>
                      <a:endParaRPr lang="en-US" sz="600" dirty="0">
                        <a:latin typeface="Franklin Gothic Book"/>
                        <a:cs typeface="Franklin Gothic Book"/>
                      </a:endParaRPr>
                    </a:p>
                  </a:txBody>
                  <a:tcPr marL="82965" marR="82965" marT="41482" marB="41482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179757">
                <a:tc>
                  <a:txBody>
                    <a:bodyPr/>
                    <a:lstStyle>
                      <a:lvl1pPr marL="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16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32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48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64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580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296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12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28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600" dirty="0" smtClean="0">
                          <a:latin typeface="Franklin Gothic Book"/>
                          <a:cs typeface="Franklin Gothic Book"/>
                        </a:rPr>
                        <a:t>37</a:t>
                      </a:r>
                      <a:endParaRPr lang="en-US" sz="600" dirty="0">
                        <a:latin typeface="Franklin Gothic Book"/>
                        <a:cs typeface="Franklin Gothic Book"/>
                      </a:endParaRPr>
                    </a:p>
                  </a:txBody>
                  <a:tcPr marL="82965" marR="82965" marT="41482" marB="41482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16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32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48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64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580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296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12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28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00" dirty="0" err="1" smtClean="0">
                          <a:latin typeface="Franklin Gothic Book"/>
                          <a:cs typeface="Franklin Gothic Book"/>
                        </a:rPr>
                        <a:t>Yannik</a:t>
                      </a:r>
                      <a:r>
                        <a:rPr lang="en-US" sz="600" dirty="0" smtClean="0">
                          <a:latin typeface="Franklin Gothic Book"/>
                          <a:cs typeface="Franklin Gothic Book"/>
                        </a:rPr>
                        <a:t>  </a:t>
                      </a:r>
                      <a:r>
                        <a:rPr lang="en-US" sz="600" dirty="0" err="1" smtClean="0">
                          <a:latin typeface="Franklin Gothic Book"/>
                          <a:cs typeface="Franklin Gothic Book"/>
                        </a:rPr>
                        <a:t>Ballore</a:t>
                      </a:r>
                      <a:endParaRPr lang="en-US" sz="600" dirty="0">
                        <a:latin typeface="Franklin Gothic Book"/>
                        <a:cs typeface="Franklin Gothic Book"/>
                      </a:endParaRPr>
                    </a:p>
                  </a:txBody>
                  <a:tcPr marL="82965" marR="82965" marT="41482" marB="41482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16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32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48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64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580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296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12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28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600" dirty="0" err="1" smtClean="0">
                          <a:latin typeface="Franklin Gothic Book"/>
                          <a:cs typeface="Franklin Gothic Book"/>
                        </a:rPr>
                        <a:t>Havas</a:t>
                      </a:r>
                      <a:r>
                        <a:rPr lang="en-US" sz="600" dirty="0" smtClean="0">
                          <a:latin typeface="Franklin Gothic Book"/>
                          <a:cs typeface="Franklin Gothic Book"/>
                        </a:rPr>
                        <a:t> Worldwide</a:t>
                      </a:r>
                      <a:r>
                        <a:rPr lang="en-US" sz="600" baseline="0" dirty="0" smtClean="0">
                          <a:latin typeface="Franklin Gothic Book"/>
                          <a:cs typeface="Franklin Gothic Book"/>
                        </a:rPr>
                        <a:t> (Managing Director/ Deputy CEO)</a:t>
                      </a:r>
                      <a:endParaRPr lang="en-US" sz="600" dirty="0">
                        <a:latin typeface="Franklin Gothic Book"/>
                        <a:cs typeface="Franklin Gothic Book"/>
                      </a:endParaRPr>
                    </a:p>
                  </a:txBody>
                  <a:tcPr marL="82965" marR="82965" marT="41482" marB="41482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16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32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48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64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580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296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12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280" algn="l" defTabSz="45716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600" dirty="0" smtClean="0">
                          <a:latin typeface="Franklin Gothic Book"/>
                          <a:cs typeface="Franklin Gothic Book"/>
                        </a:rPr>
                        <a:t>$544k</a:t>
                      </a:r>
                      <a:endParaRPr lang="en-US" sz="600" dirty="0">
                        <a:latin typeface="Franklin Gothic Book"/>
                        <a:cs typeface="Franklin Gothic Book"/>
                      </a:endParaRPr>
                    </a:p>
                  </a:txBody>
                  <a:tcPr marL="82965" marR="82965" marT="41482" marB="41482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6511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defTabSz="914400">
              <a:spcBef>
                <a:spcPts val="0"/>
              </a:spcBef>
              <a:defRPr/>
            </a:pPr>
            <a:r>
              <a:rPr kumimoji="0" lang="en-US" sz="2800" b="0" i="0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/>
                <a:cs typeface="Franklin Gothic Book"/>
              </a:rPr>
              <a:t>The Score</a:t>
            </a:r>
            <a:endParaRPr kumimoji="0" lang="en-US" sz="2800" b="0" i="0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Book"/>
              <a:cs typeface="Franklin Gothic Book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1818869"/>
              </p:ext>
            </p:extLst>
          </p:nvPr>
        </p:nvGraphicFramePr>
        <p:xfrm>
          <a:off x="1354666" y="1657046"/>
          <a:ext cx="6446762" cy="227390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76594"/>
                <a:gridCol w="1570168"/>
              </a:tblGrid>
              <a:tr h="1136953">
                <a:tc>
                  <a:txBody>
                    <a:bodyPr/>
                    <a:lstStyle/>
                    <a:p>
                      <a:r>
                        <a:rPr lang="en-US" sz="6000" dirty="0" smtClean="0">
                          <a:latin typeface="Franklin Gothic Book"/>
                          <a:cs typeface="Franklin Gothic Book"/>
                        </a:rPr>
                        <a:t>Shareholders</a:t>
                      </a:r>
                      <a:endParaRPr lang="en-US" sz="6000" b="0" dirty="0">
                        <a:latin typeface="Franklin Gothic Book"/>
                        <a:cs typeface="Franklin Gothic Boo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6000" dirty="0" smtClean="0">
                          <a:latin typeface="Franklin Gothic Book"/>
                          <a:cs typeface="Franklin Gothic Book"/>
                        </a:rPr>
                        <a:t>27</a:t>
                      </a:r>
                      <a:endParaRPr lang="en-US" sz="6000" b="0" dirty="0">
                        <a:latin typeface="Franklin Gothic Book"/>
                        <a:cs typeface="Franklin Gothic Book"/>
                      </a:endParaRPr>
                    </a:p>
                  </a:txBody>
                  <a:tcPr/>
                </a:tc>
              </a:tr>
              <a:tr h="1136953">
                <a:tc>
                  <a:txBody>
                    <a:bodyPr/>
                    <a:lstStyle/>
                    <a:p>
                      <a:r>
                        <a:rPr lang="en-US" sz="6000" dirty="0" smtClean="0">
                          <a:latin typeface="Franklin Gothic Book"/>
                          <a:cs typeface="Franklin Gothic Book"/>
                        </a:rPr>
                        <a:t>Clients</a:t>
                      </a:r>
                      <a:endParaRPr lang="en-US" sz="6000" b="0" dirty="0">
                        <a:latin typeface="Franklin Gothic Book"/>
                        <a:cs typeface="Franklin Gothic Boo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6000" dirty="0" smtClean="0">
                          <a:latin typeface="Franklin Gothic Book"/>
                          <a:cs typeface="Franklin Gothic Book"/>
                        </a:rPr>
                        <a:t>10</a:t>
                      </a:r>
                      <a:endParaRPr lang="en-US" sz="6000" b="0" dirty="0">
                        <a:latin typeface="Franklin Gothic Book"/>
                        <a:cs typeface="Franklin Gothic Book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4720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181429" y="108183"/>
            <a:ext cx="8696476" cy="956326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Franklin Gothic Book"/>
                <a:cs typeface="Franklin Gothic Book"/>
              </a:rPr>
              <a:t>The real issue for agencies: A 25 year downward spiral</a:t>
            </a:r>
            <a:endParaRPr lang="en-US" sz="2800" dirty="0"/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340928" y="2348624"/>
            <a:ext cx="8229600" cy="956326"/>
          </a:xfrm>
          <a:prstGeom prst="rect">
            <a:avLst/>
          </a:prstGeom>
        </p:spPr>
        <p:txBody>
          <a:bodyPr vert="horz" lIns="91432" tIns="45716" rIns="91432" bIns="45716" rtlCol="0" anchor="ctr">
            <a:noAutofit/>
          </a:bodyPr>
          <a:lstStyle>
            <a:lvl1pPr algn="ctr" defTabSz="45716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dirty="0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3351598289"/>
              </p:ext>
            </p:extLst>
          </p:nvPr>
        </p:nvGraphicFramePr>
        <p:xfrm>
          <a:off x="2049056" y="1165861"/>
          <a:ext cx="5129685" cy="34197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31090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457200" y="96088"/>
            <a:ext cx="8229600" cy="956326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Franklin Gothic Book"/>
                <a:cs typeface="Franklin Gothic Book"/>
              </a:rPr>
              <a:t>We haven’t helped ourselves</a:t>
            </a:r>
            <a:endParaRPr lang="en-US" sz="28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236564" y="1270772"/>
            <a:ext cx="3477402" cy="2420075"/>
          </a:xfrm>
          <a:prstGeom prst="rect">
            <a:avLst/>
          </a:prstGeom>
        </p:spPr>
        <p:txBody>
          <a:bodyPr vert="horz" lIns="91432" tIns="45716" rIns="91432" bIns="45716" rtlCol="0" anchor="ctr">
            <a:noAutofit/>
          </a:bodyPr>
          <a:lstStyle>
            <a:lvl1pPr algn="ctr" defTabSz="45716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u="sng" dirty="0" smtClean="0">
                <a:solidFill>
                  <a:prstClr val="black"/>
                </a:solidFill>
                <a:latin typeface="Franklin Gothic Book"/>
                <a:cs typeface="Franklin Gothic Book"/>
              </a:rPr>
              <a:t>Agencies</a:t>
            </a:r>
          </a:p>
          <a:p>
            <a:pPr marL="457200" indent="-457200" algn="l">
              <a:buFont typeface="Arial"/>
              <a:buChar char="•"/>
            </a:pPr>
            <a:r>
              <a:rPr lang="en-US" sz="2400" dirty="0">
                <a:solidFill>
                  <a:prstClr val="black"/>
                </a:solidFill>
                <a:latin typeface="Franklin Gothic Book"/>
                <a:cs typeface="Franklin Gothic Book"/>
              </a:rPr>
              <a:t>Keep clients</a:t>
            </a:r>
          </a:p>
          <a:p>
            <a:pPr marL="457200" indent="-457200" algn="l">
              <a:buFont typeface="Arial"/>
              <a:buChar char="•"/>
            </a:pPr>
            <a:r>
              <a:rPr lang="en-US" sz="2400" dirty="0" smtClean="0">
                <a:solidFill>
                  <a:prstClr val="black"/>
                </a:solidFill>
                <a:latin typeface="Franklin Gothic Book"/>
                <a:cs typeface="Franklin Gothic Book"/>
              </a:rPr>
              <a:t>Make numbers</a:t>
            </a:r>
          </a:p>
          <a:p>
            <a:pPr marL="457200" indent="-457200" algn="l">
              <a:buFont typeface="Arial"/>
              <a:buChar char="•"/>
            </a:pPr>
            <a:r>
              <a:rPr lang="en-US" sz="2400" dirty="0" smtClean="0">
                <a:solidFill>
                  <a:prstClr val="black"/>
                </a:solidFill>
                <a:latin typeface="Franklin Gothic Book"/>
                <a:cs typeface="Franklin Gothic Book"/>
              </a:rPr>
              <a:t>Do what’s asked</a:t>
            </a:r>
            <a:endParaRPr lang="en-US" sz="2400" dirty="0">
              <a:solidFill>
                <a:prstClr val="black"/>
              </a:solidFill>
              <a:latin typeface="Franklin Gothic Book"/>
              <a:cs typeface="Franklin Gothic Book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081642" y="1270772"/>
            <a:ext cx="3477402" cy="2420075"/>
          </a:xfrm>
          <a:prstGeom prst="rect">
            <a:avLst/>
          </a:prstGeom>
        </p:spPr>
        <p:txBody>
          <a:bodyPr vert="horz" lIns="91432" tIns="45716" rIns="91432" bIns="45716" rtlCol="0" anchor="ctr">
            <a:noAutofit/>
          </a:bodyPr>
          <a:lstStyle>
            <a:lvl1pPr algn="ctr" defTabSz="45716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u="sng" dirty="0" smtClean="0">
                <a:solidFill>
                  <a:prstClr val="black"/>
                </a:solidFill>
                <a:latin typeface="Franklin Gothic Book"/>
                <a:cs typeface="Franklin Gothic Book"/>
              </a:rPr>
              <a:t>Consultants</a:t>
            </a:r>
          </a:p>
          <a:p>
            <a:pPr marL="457200" indent="-457200" algn="l">
              <a:buFont typeface="Arial"/>
              <a:buChar char="•"/>
            </a:pPr>
            <a:r>
              <a:rPr lang="en-US" sz="2400" dirty="0" smtClean="0">
                <a:solidFill>
                  <a:prstClr val="black"/>
                </a:solidFill>
                <a:latin typeface="Franklin Gothic Book"/>
                <a:cs typeface="Franklin Gothic Book"/>
              </a:rPr>
              <a:t>Deliver value</a:t>
            </a:r>
          </a:p>
          <a:p>
            <a:pPr marL="457200" indent="-457200" algn="l">
              <a:buFont typeface="Arial"/>
              <a:buChar char="•"/>
            </a:pPr>
            <a:r>
              <a:rPr lang="en-US" sz="2400" dirty="0" smtClean="0">
                <a:solidFill>
                  <a:prstClr val="black"/>
                </a:solidFill>
                <a:latin typeface="Franklin Gothic Book"/>
                <a:cs typeface="Franklin Gothic Book"/>
              </a:rPr>
              <a:t>Measurable results</a:t>
            </a:r>
          </a:p>
          <a:p>
            <a:pPr marL="457200" indent="-457200" algn="l">
              <a:buFont typeface="Arial"/>
              <a:buChar char="•"/>
            </a:pPr>
            <a:r>
              <a:rPr lang="en-US" sz="2400" dirty="0" smtClean="0">
                <a:solidFill>
                  <a:prstClr val="black"/>
                </a:solidFill>
                <a:latin typeface="Franklin Gothic Book"/>
                <a:cs typeface="Franklin Gothic Book"/>
              </a:rPr>
              <a:t>Lead Clients</a:t>
            </a:r>
          </a:p>
        </p:txBody>
      </p:sp>
    </p:spTree>
    <p:extLst>
      <p:ext uri="{BB962C8B-B14F-4D97-AF65-F5344CB8AC3E}">
        <p14:creationId xmlns:p14="http://schemas.microsoft.com/office/powerpoint/2010/main" val="4036016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5-10-19 at 1.37.3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9144000" cy="51435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685800" y="2219800"/>
            <a:ext cx="7772400" cy="703901"/>
          </a:xfrm>
        </p:spPr>
        <p:txBody>
          <a:bodyPr/>
          <a:lstStyle/>
          <a:p>
            <a:r>
              <a:rPr lang="en-US" dirty="0" smtClean="0"/>
              <a:t>The coffee bean problem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681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Tomorrow 0615">
      <a:dk1>
        <a:sysClr val="windowText" lastClr="000000"/>
      </a:dk1>
      <a:lt1>
        <a:sysClr val="window" lastClr="FFFFFF"/>
      </a:lt1>
      <a:dk2>
        <a:srgbClr val="414042"/>
      </a:dk2>
      <a:lt2>
        <a:srgbClr val="D1D3D4"/>
      </a:lt2>
      <a:accent1>
        <a:srgbClr val="6BC7EC"/>
      </a:accent1>
      <a:accent2>
        <a:srgbClr val="003366"/>
      </a:accent2>
      <a:accent3>
        <a:srgbClr val="F7C31E"/>
      </a:accent3>
      <a:accent4>
        <a:srgbClr val="6D6E71"/>
      </a:accent4>
      <a:accent5>
        <a:srgbClr val="F2F2F2"/>
      </a:accent5>
      <a:accent6>
        <a:srgbClr val="000000"/>
      </a:accent6>
      <a:hlink>
        <a:srgbClr val="003366"/>
      </a:hlink>
      <a:folHlink>
        <a:srgbClr val="6BC7EC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effectLst/>
      </a:spPr>
      <a:bodyPr rtlCol="0" anchor="ctr"/>
      <a:lstStyle>
        <a:defPPr algn="ctr">
          <a:defRPr sz="1400" dirty="0" smtClean="0">
            <a:latin typeface="Franklin Gothic Book"/>
            <a:cs typeface="Franklin Gothic Book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ctr">
          <a:defRPr sz="1400" dirty="0" smtClean="0">
            <a:latin typeface="Franklin Gothic Book"/>
            <a:cs typeface="Franklin Gothic Book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Tomorrow 0615">
      <a:dk1>
        <a:sysClr val="windowText" lastClr="000000"/>
      </a:dk1>
      <a:lt1>
        <a:sysClr val="window" lastClr="FFFFFF"/>
      </a:lt1>
      <a:dk2>
        <a:srgbClr val="414042"/>
      </a:dk2>
      <a:lt2>
        <a:srgbClr val="D1D3D4"/>
      </a:lt2>
      <a:accent1>
        <a:srgbClr val="6BC7EC"/>
      </a:accent1>
      <a:accent2>
        <a:srgbClr val="003366"/>
      </a:accent2>
      <a:accent3>
        <a:srgbClr val="F7C31E"/>
      </a:accent3>
      <a:accent4>
        <a:srgbClr val="6D6E71"/>
      </a:accent4>
      <a:accent5>
        <a:srgbClr val="F2F2F2"/>
      </a:accent5>
      <a:accent6>
        <a:srgbClr val="000000"/>
      </a:accent6>
      <a:hlink>
        <a:srgbClr val="003366"/>
      </a:hlink>
      <a:folHlink>
        <a:srgbClr val="6BC7EC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effectLst/>
      </a:spPr>
      <a:bodyPr rtlCol="0" anchor="ctr"/>
      <a:lstStyle>
        <a:defPPr algn="ctr">
          <a:defRPr sz="1400" dirty="0" smtClean="0">
            <a:latin typeface="Franklin Gothic Book"/>
            <a:cs typeface="Franklin Gothic Book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ctr">
          <a:defRPr sz="1400" dirty="0" smtClean="0">
            <a:latin typeface="Franklin Gothic Book"/>
            <a:cs typeface="Franklin Gothic Book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_Default Theme">
  <a:themeElements>
    <a:clrScheme name="Tomorrow 0615">
      <a:dk1>
        <a:sysClr val="windowText" lastClr="000000"/>
      </a:dk1>
      <a:lt1>
        <a:sysClr val="window" lastClr="FFFFFF"/>
      </a:lt1>
      <a:dk2>
        <a:srgbClr val="414042"/>
      </a:dk2>
      <a:lt2>
        <a:srgbClr val="D1D3D4"/>
      </a:lt2>
      <a:accent1>
        <a:srgbClr val="6BC7EC"/>
      </a:accent1>
      <a:accent2>
        <a:srgbClr val="003366"/>
      </a:accent2>
      <a:accent3>
        <a:srgbClr val="F7C31E"/>
      </a:accent3>
      <a:accent4>
        <a:srgbClr val="6D6E71"/>
      </a:accent4>
      <a:accent5>
        <a:srgbClr val="F2F2F2"/>
      </a:accent5>
      <a:accent6>
        <a:srgbClr val="000000"/>
      </a:accent6>
      <a:hlink>
        <a:srgbClr val="003366"/>
      </a:hlink>
      <a:folHlink>
        <a:srgbClr val="6BC7EC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effectLst/>
      </a:spPr>
      <a:bodyPr rtlCol="0" anchor="ctr"/>
      <a:lstStyle>
        <a:defPPr algn="ctr">
          <a:defRPr sz="1400" dirty="0" smtClean="0">
            <a:latin typeface="Franklin Gothic Book"/>
            <a:cs typeface="Franklin Gothic Book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ctr">
          <a:defRPr sz="1400" dirty="0" smtClean="0">
            <a:latin typeface="Franklin Gothic Book"/>
            <a:cs typeface="Franklin Gothic Book"/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2_Default Theme">
  <a:themeElements>
    <a:clrScheme name="Tomorrow 0615">
      <a:dk1>
        <a:sysClr val="windowText" lastClr="000000"/>
      </a:dk1>
      <a:lt1>
        <a:sysClr val="window" lastClr="FFFFFF"/>
      </a:lt1>
      <a:dk2>
        <a:srgbClr val="414042"/>
      </a:dk2>
      <a:lt2>
        <a:srgbClr val="D1D3D4"/>
      </a:lt2>
      <a:accent1>
        <a:srgbClr val="6BC7EC"/>
      </a:accent1>
      <a:accent2>
        <a:srgbClr val="003366"/>
      </a:accent2>
      <a:accent3>
        <a:srgbClr val="F7C31E"/>
      </a:accent3>
      <a:accent4>
        <a:srgbClr val="6D6E71"/>
      </a:accent4>
      <a:accent5>
        <a:srgbClr val="F2F2F2"/>
      </a:accent5>
      <a:accent6>
        <a:srgbClr val="000000"/>
      </a:accent6>
      <a:hlink>
        <a:srgbClr val="003366"/>
      </a:hlink>
      <a:folHlink>
        <a:srgbClr val="6BC7EC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effectLst/>
      </a:spPr>
      <a:bodyPr rtlCol="0" anchor="ctr"/>
      <a:lstStyle>
        <a:defPPr algn="ctr">
          <a:defRPr sz="1400" dirty="0" smtClean="0">
            <a:latin typeface="Franklin Gothic Book"/>
            <a:cs typeface="Franklin Gothic Book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ctr">
          <a:defRPr sz="1400" dirty="0" smtClean="0">
            <a:latin typeface="Franklin Gothic Book"/>
            <a:cs typeface="Franklin Gothic Book"/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3_Default Theme">
  <a:themeElements>
    <a:clrScheme name="Tomorrow 0615">
      <a:dk1>
        <a:sysClr val="windowText" lastClr="000000"/>
      </a:dk1>
      <a:lt1>
        <a:sysClr val="window" lastClr="FFFFFF"/>
      </a:lt1>
      <a:dk2>
        <a:srgbClr val="414042"/>
      </a:dk2>
      <a:lt2>
        <a:srgbClr val="D1D3D4"/>
      </a:lt2>
      <a:accent1>
        <a:srgbClr val="6BC7EC"/>
      </a:accent1>
      <a:accent2>
        <a:srgbClr val="003366"/>
      </a:accent2>
      <a:accent3>
        <a:srgbClr val="F7C31E"/>
      </a:accent3>
      <a:accent4>
        <a:srgbClr val="6D6E71"/>
      </a:accent4>
      <a:accent5>
        <a:srgbClr val="F2F2F2"/>
      </a:accent5>
      <a:accent6>
        <a:srgbClr val="000000"/>
      </a:accent6>
      <a:hlink>
        <a:srgbClr val="003366"/>
      </a:hlink>
      <a:folHlink>
        <a:srgbClr val="6BC7EC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effectLst/>
      </a:spPr>
      <a:bodyPr rtlCol="0" anchor="ctr"/>
      <a:lstStyle>
        <a:defPPr algn="ctr">
          <a:defRPr sz="1400" dirty="0" smtClean="0">
            <a:latin typeface="Franklin Gothic Book"/>
            <a:cs typeface="Franklin Gothic Book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ctr">
          <a:defRPr sz="1400" dirty="0" smtClean="0">
            <a:latin typeface="Franklin Gothic Book"/>
            <a:cs typeface="Franklin Gothic Book"/>
          </a:defRPr>
        </a:defPPr>
      </a:lstStyle>
    </a:txDef>
  </a:objectDefaults>
  <a:extraClrSchemeLst/>
</a:theme>
</file>

<file path=ppt/theme/theme7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5327</TotalTime>
  <Words>899</Words>
  <Application>Microsoft Office PowerPoint</Application>
  <PresentationFormat>On-screen Show (16:9)</PresentationFormat>
  <Paragraphs>287</Paragraphs>
  <Slides>48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48</vt:i4>
      </vt:variant>
    </vt:vector>
  </HeadingPairs>
  <TitlesOfParts>
    <vt:vector size="55" baseType="lpstr">
      <vt:lpstr>Default Theme</vt:lpstr>
      <vt:lpstr>Custom Design</vt:lpstr>
      <vt:lpstr>Office Theme</vt:lpstr>
      <vt:lpstr>1_Default Theme</vt:lpstr>
      <vt:lpstr>2_Default Theme</vt:lpstr>
      <vt:lpstr>3_Default Theme</vt:lpstr>
      <vt:lpstr>1_Office Theme</vt:lpstr>
      <vt:lpstr>PowerPoint Presentation</vt:lpstr>
      <vt:lpstr>PowerPoint Presentation</vt:lpstr>
      <vt:lpstr>Today, there is disruption nearly everywhere.</vt:lpstr>
      <vt:lpstr>PowerPoint Presentation</vt:lpstr>
      <vt:lpstr>Only 10 of the 37 highest paid ad executives are “practitioners” who add value to clients</vt:lpstr>
      <vt:lpstr>The Score</vt:lpstr>
      <vt:lpstr>The real issue for agencies: A 25 year downward spiral</vt:lpstr>
      <vt:lpstr>We haven’t helped ourselves</vt:lpstr>
      <vt:lpstr>The coffee bean problem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procurement - marketers gap</vt:lpstr>
      <vt:lpstr>The real impact is on talent</vt:lpstr>
      <vt:lpstr>The talent drain</vt:lpstr>
      <vt:lpstr>70% of agency talent is looking for a job</vt:lpstr>
      <vt:lpstr>PowerPoint Presentation</vt:lpstr>
      <vt:lpstr>PowerPoint Presentation</vt:lpstr>
      <vt:lpstr>PowerPoint Presentation</vt:lpstr>
      <vt:lpstr>PowerPoint Presentation</vt:lpstr>
      <vt:lpstr>Only a new model can close the gap</vt:lpstr>
      <vt:lpstr>Who are the heirs to the throne?</vt:lpstr>
      <vt:lpstr>PowerPoint Presentation</vt:lpstr>
      <vt:lpstr>PowerPoint Presentation</vt:lpstr>
      <vt:lpstr>3. One more idea… Talent</vt:lpstr>
      <vt:lpstr>PowerPoint Presentation</vt:lpstr>
      <vt:lpstr>You don’t need to own the cow  to enjoy the milk </vt:lpstr>
      <vt:lpstr>Traditional vs. “virtual” holding company</vt:lpstr>
      <vt:lpstr>The    model</vt:lpstr>
      <vt:lpstr>“The smartest people in the world don’t work for you”</vt:lpstr>
      <vt:lpstr>Speaking of talent…</vt:lpstr>
      <vt:lpstr>Why are so many people willing to  wait tables in Hollywood?</vt:lpstr>
      <vt:lpstr>No one dreams of becoming a Hollywood extra</vt:lpstr>
      <vt:lpstr>We must fix the compensation structure</vt:lpstr>
      <vt:lpstr>PowerPoint Presentation</vt:lpstr>
      <vt:lpstr>PowerPoint Presentation</vt:lpstr>
      <vt:lpstr>PowerPoint Presentation</vt:lpstr>
      <vt:lpstr>We must focus on high value delivery</vt:lpstr>
      <vt:lpstr>So where do we get the money?</vt:lpstr>
      <vt:lpstr>PowerPoint Presentation</vt:lpstr>
      <vt:lpstr>The future of holding companies is very much in doubt</vt:lpstr>
      <vt:lpstr>As for agencies…</vt:lpstr>
      <vt:lpstr>PowerPoint Presentation</vt:lpstr>
      <vt:lpstr>Or, if we can fix it…</vt:lpstr>
      <vt:lpstr>PowerPoint Presentation</vt:lpstr>
    </vt:vector>
  </TitlesOfParts>
  <Company>Fashion Institute of Technology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BRAZIL</dc:title>
  <dc:creator>Alle Williams</dc:creator>
  <cp:lastModifiedBy>Powerpoint 3</cp:lastModifiedBy>
  <cp:revision>68</cp:revision>
  <cp:lastPrinted>2015-10-20T15:00:22Z</cp:lastPrinted>
  <dcterms:created xsi:type="dcterms:W3CDTF">2015-10-15T16:38:30Z</dcterms:created>
  <dcterms:modified xsi:type="dcterms:W3CDTF">2015-10-22T12:58:36Z</dcterms:modified>
</cp:coreProperties>
</file>