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83" r:id="rId1"/>
    <p:sldMasterId id="2147483660" r:id="rId2"/>
    <p:sldMasterId id="2147484118" r:id="rId3"/>
    <p:sldMasterId id="2147483850" r:id="rId4"/>
    <p:sldMasterId id="2147483745" r:id="rId5"/>
  </p:sldMasterIdLst>
  <p:notesMasterIdLst>
    <p:notesMasterId r:id="rId22"/>
  </p:notesMasterIdLst>
  <p:handoutMasterIdLst>
    <p:handoutMasterId r:id="rId23"/>
  </p:handoutMasterIdLst>
  <p:sldIdLst>
    <p:sldId id="1010" r:id="rId6"/>
    <p:sldId id="1026" r:id="rId7"/>
    <p:sldId id="1027" r:id="rId8"/>
    <p:sldId id="999" r:id="rId9"/>
    <p:sldId id="1024" r:id="rId10"/>
    <p:sldId id="1031" r:id="rId11"/>
    <p:sldId id="1028" r:id="rId12"/>
    <p:sldId id="1017" r:id="rId13"/>
    <p:sldId id="1020" r:id="rId14"/>
    <p:sldId id="1018" r:id="rId15"/>
    <p:sldId id="1022" r:id="rId16"/>
    <p:sldId id="987" r:id="rId17"/>
    <p:sldId id="1025" r:id="rId18"/>
    <p:sldId id="1029" r:id="rId19"/>
    <p:sldId id="1030" r:id="rId20"/>
    <p:sldId id="1033" r:id="rId21"/>
  </p:sldIdLst>
  <p:sldSz cx="9144000" cy="5143500" type="screen16x9"/>
  <p:notesSz cx="6858000" cy="9144000"/>
  <p:embeddedFontLst>
    <p:embeddedFont>
      <p:font typeface="Franklin Gothic Demi" panose="020B070302010202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Franklin Gothic Book" panose="020B0503020102020204" pitchFamily="34" charset="0"/>
      <p:regular r:id="rId30"/>
      <p:italic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10">
          <p15:clr>
            <a:srgbClr val="A4A3A4"/>
          </p15:clr>
        </p15:guide>
        <p15:guide id="2" orient="horz" pos="1393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orient="horz" pos="263">
          <p15:clr>
            <a:srgbClr val="A4A3A4"/>
          </p15:clr>
        </p15:guide>
        <p15:guide id="5" orient="horz" pos="2981">
          <p15:clr>
            <a:srgbClr val="A4A3A4"/>
          </p15:clr>
        </p15:guide>
        <p15:guide id="6" orient="horz" pos="2074">
          <p15:clr>
            <a:srgbClr val="A4A3A4"/>
          </p15:clr>
        </p15:guide>
        <p15:guide id="7" orient="horz" pos="1847">
          <p15:clr>
            <a:srgbClr val="A4A3A4"/>
          </p15:clr>
        </p15:guide>
        <p15:guide id="8" orient="horz" pos="940">
          <p15:clr>
            <a:srgbClr val="A4A3A4"/>
          </p15:clr>
        </p15:guide>
        <p15:guide id="9" orient="horz" pos="34">
          <p15:clr>
            <a:srgbClr val="A4A3A4"/>
          </p15:clr>
        </p15:guide>
        <p15:guide id="10" orient="horz" pos="2255">
          <p15:clr>
            <a:srgbClr val="A4A3A4"/>
          </p15:clr>
        </p15:guide>
        <p15:guide id="11" orient="horz" pos="713">
          <p15:clr>
            <a:srgbClr val="A4A3A4"/>
          </p15:clr>
        </p15:guide>
        <p15:guide id="12" orient="horz" pos="1166">
          <p15:clr>
            <a:srgbClr val="A4A3A4"/>
          </p15:clr>
        </p15:guide>
        <p15:guide id="13" orient="horz" pos="1620">
          <p15:clr>
            <a:srgbClr val="A4A3A4"/>
          </p15:clr>
        </p15:guide>
        <p15:guide id="14" orient="horz" pos="2300">
          <p15:clr>
            <a:srgbClr val="A4A3A4"/>
          </p15:clr>
        </p15:guide>
        <p15:guide id="15" orient="horz" pos="2527">
          <p15:clr>
            <a:srgbClr val="A4A3A4"/>
          </p15:clr>
        </p15:guide>
        <p15:guide id="16" orient="horz" pos="177">
          <p15:clr>
            <a:srgbClr val="A4A3A4"/>
          </p15:clr>
        </p15:guide>
        <p15:guide id="17" orient="horz" pos="1080">
          <p15:clr>
            <a:srgbClr val="A4A3A4"/>
          </p15:clr>
        </p15:guide>
        <p15:guide id="18" pos="158">
          <p15:clr>
            <a:srgbClr val="A4A3A4"/>
          </p15:clr>
        </p15:guide>
        <p15:guide id="19" pos="5731">
          <p15:clr>
            <a:srgbClr val="A4A3A4"/>
          </p15:clr>
        </p15:guide>
        <p15:guide id="20" pos="1519">
          <p15:clr>
            <a:srgbClr val="A4A3A4"/>
          </p15:clr>
        </p15:guide>
        <p15:guide id="21" pos="4241">
          <p15:clr>
            <a:srgbClr val="A4A3A4"/>
          </p15:clr>
        </p15:guide>
        <p15:guide id="22" pos="3107">
          <p15:clr>
            <a:srgbClr val="A4A3A4"/>
          </p15:clr>
        </p15:guide>
        <p15:guide id="23" pos="4468">
          <p15:clr>
            <a:srgbClr val="A4A3A4"/>
          </p15:clr>
        </p15:guide>
        <p15:guide id="24" pos="839">
          <p15:clr>
            <a:srgbClr val="A4A3A4"/>
          </p15:clr>
        </p15:guide>
        <p15:guide id="25" pos="2880">
          <p15:clr>
            <a:srgbClr val="A4A3A4"/>
          </p15:clr>
        </p15:guide>
        <p15:guide id="26" pos="1066">
          <p15:clr>
            <a:srgbClr val="A4A3A4"/>
          </p15:clr>
        </p15:guide>
        <p15:guide id="27" pos="1292">
          <p15:clr>
            <a:srgbClr val="A4A3A4"/>
          </p15:clr>
        </p15:guide>
        <p15:guide id="28" pos="22">
          <p15:clr>
            <a:srgbClr val="A4A3A4"/>
          </p15:clr>
        </p15:guide>
        <p15:guide id="29" pos="3334">
          <p15:clr>
            <a:srgbClr val="A4A3A4"/>
          </p15:clr>
        </p15:guide>
        <p15:guide id="30" pos="3560">
          <p15:clr>
            <a:srgbClr val="A4A3A4"/>
          </p15:clr>
        </p15:guide>
        <p15:guide id="31" pos="3787">
          <p15:clr>
            <a:srgbClr val="A4A3A4"/>
          </p15:clr>
        </p15:guide>
        <p15:guide id="32" pos="4014">
          <p15:clr>
            <a:srgbClr val="A4A3A4"/>
          </p15:clr>
        </p15:guide>
        <p15:guide id="33" pos="4694">
          <p15:clr>
            <a:srgbClr val="A4A3A4"/>
          </p15:clr>
        </p15:guide>
        <p15:guide id="34" pos="4921">
          <p15:clr>
            <a:srgbClr val="A4A3A4"/>
          </p15:clr>
        </p15:guide>
        <p15:guide id="35" pos="5148">
          <p15:clr>
            <a:srgbClr val="A4A3A4"/>
          </p15:clr>
        </p15:guide>
        <p15:guide id="36" pos="5375">
          <p15:clr>
            <a:srgbClr val="A4A3A4"/>
          </p15:clr>
        </p15:guide>
        <p15:guide id="37" pos="5602">
          <p15:clr>
            <a:srgbClr val="A4A3A4"/>
          </p15:clr>
        </p15:guide>
        <p15:guide id="38" pos="2653">
          <p15:clr>
            <a:srgbClr val="A4A3A4"/>
          </p15:clr>
        </p15:guide>
        <p15:guide id="39" pos="2426">
          <p15:clr>
            <a:srgbClr val="A4A3A4"/>
          </p15:clr>
        </p15:guide>
        <p15:guide id="40" pos="2200">
          <p15:clr>
            <a:srgbClr val="A4A3A4"/>
          </p15:clr>
        </p15:guide>
        <p15:guide id="41" pos="1973">
          <p15:clr>
            <a:srgbClr val="A4A3A4"/>
          </p15:clr>
        </p15:guide>
        <p15:guide id="42" pos="1746">
          <p15:clr>
            <a:srgbClr val="A4A3A4"/>
          </p15:clr>
        </p15:guide>
        <p15:guide id="43" pos="612">
          <p15:clr>
            <a:srgbClr val="A4A3A4"/>
          </p15:clr>
        </p15:guide>
        <p15:guide id="44" pos="385">
          <p15:clr>
            <a:srgbClr val="A4A3A4"/>
          </p15:clr>
        </p15:guide>
        <p15:guide id="45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ADA"/>
    <a:srgbClr val="FFFFFF"/>
    <a:srgbClr val="99CC33"/>
    <a:srgbClr val="F5F4F2"/>
    <a:srgbClr val="CBC7BF"/>
    <a:srgbClr val="9F9789"/>
    <a:srgbClr val="EEEEF6"/>
    <a:srgbClr val="8F3F6D"/>
    <a:srgbClr val="EDE9E1"/>
    <a:srgbClr val="E7E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9" autoAdjust="0"/>
    <p:restoredTop sz="90401" autoAdjust="0"/>
  </p:normalViewPr>
  <p:slideViewPr>
    <p:cSldViewPr snapToObjects="1">
      <p:cViewPr>
        <p:scale>
          <a:sx n="120" d="100"/>
          <a:sy n="120" d="100"/>
        </p:scale>
        <p:origin x="240" y="768"/>
      </p:cViewPr>
      <p:guideLst>
        <p:guide orient="horz" pos="3210"/>
        <p:guide orient="horz" pos="1393"/>
        <p:guide orient="horz" pos="2754"/>
        <p:guide orient="horz" pos="263"/>
        <p:guide orient="horz" pos="2981"/>
        <p:guide orient="horz" pos="2074"/>
        <p:guide orient="horz" pos="1847"/>
        <p:guide orient="horz" pos="940"/>
        <p:guide orient="horz" pos="34"/>
        <p:guide orient="horz" pos="2255"/>
        <p:guide orient="horz" pos="713"/>
        <p:guide orient="horz" pos="1166"/>
        <p:guide orient="horz" pos="1620"/>
        <p:guide orient="horz" pos="2300"/>
        <p:guide orient="horz" pos="2527"/>
        <p:guide orient="horz" pos="177"/>
        <p:guide orient="horz" pos="1080"/>
        <p:guide pos="158"/>
        <p:guide pos="5731"/>
        <p:guide pos="1519"/>
        <p:guide pos="4241"/>
        <p:guide pos="3107"/>
        <p:guide pos="4468"/>
        <p:guide pos="839"/>
        <p:guide pos="2880"/>
        <p:guide pos="1066"/>
        <p:guide pos="1292"/>
        <p:guide pos="22"/>
        <p:guide pos="3334"/>
        <p:guide pos="3560"/>
        <p:guide pos="3787"/>
        <p:guide pos="4014"/>
        <p:guide pos="4694"/>
        <p:guide pos="4921"/>
        <p:guide pos="5148"/>
        <p:guide pos="5375"/>
        <p:guide pos="5602"/>
        <p:guide pos="2653"/>
        <p:guide pos="2426"/>
        <p:guide pos="2200"/>
        <p:guide pos="1973"/>
        <p:guide pos="1746"/>
        <p:guide pos="612"/>
        <p:guide pos="385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7218"/>
    </p:cViewPr>
  </p:sorterViewPr>
  <p:notesViewPr>
    <p:cSldViewPr snapToObjects="1" showGuides="1"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915F8-5717-F645-BD32-A9C9F2BCF288}" type="datetimeFigureOut">
              <a:rPr lang="en-US" smtClean="0"/>
              <a:t>8/25/2015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3AB73-30FB-AB4F-94A7-ADC8E5D91E37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9085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91861-E7DB-F347-B437-382F8714915B}" type="datetimeFigureOut">
              <a:rPr lang="en-US" smtClean="0"/>
              <a:t>8/25/2015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80EFC-5C4B-7140-A040-DAB652EE015A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552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B080EFC-5C4B-7140-A040-DAB652EE015A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1899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34257" y="9408981"/>
            <a:ext cx="2933277" cy="495300"/>
          </a:xfrm>
          <a:prstGeom prst="rect">
            <a:avLst/>
          </a:prstGeom>
        </p:spPr>
        <p:txBody>
          <a:bodyPr/>
          <a:lstStyle/>
          <a:p>
            <a:fld id="{2B080EFC-5C4B-7140-A040-DAB652EE015A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0168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80EFC-5C4B-7140-A040-DAB652EE015A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521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80EFC-5C4B-7140-A040-DAB652EE015A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7393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80EFC-5C4B-7140-A040-DAB652EE015A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0691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80EFC-5C4B-7140-A040-DAB652EE015A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5901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B080EFC-5C4B-7140-A040-DAB652EE015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3648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80EFC-5C4B-7140-A040-DAB652EE015A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592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B080EFC-5C4B-7140-A040-DAB652EE015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8151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B080EFC-5C4B-7140-A040-DAB652EE015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374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-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:\3 GLOBAL MARKETING\BRANDING\Logos\MASTER LOGO\RGB (web &amp; screen usage)\MEDIACOM_RGB_NE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8466" y="4827255"/>
            <a:ext cx="1145167" cy="16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000" y="51338"/>
            <a:ext cx="9054000" cy="504082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56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014679" y="46659"/>
            <a:ext cx="2080800" cy="2502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014679" y="2595347"/>
            <a:ext cx="2080800" cy="24876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891771" y="51422"/>
            <a:ext cx="2080800" cy="2502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892414" y="2595347"/>
            <a:ext cx="2079515" cy="24876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768863" y="51422"/>
            <a:ext cx="2080800" cy="2502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768863" y="2595347"/>
            <a:ext cx="2080800" cy="24876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-3118" y="169945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151676" y="1645353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029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9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2769285" y="53975"/>
            <a:ext cx="208080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4892998" y="53975"/>
            <a:ext cx="208080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35"/>
          </p:nvPr>
        </p:nvSpPr>
        <p:spPr>
          <a:xfrm>
            <a:off x="7016711" y="53975"/>
            <a:ext cx="208080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36"/>
          </p:nvPr>
        </p:nvSpPr>
        <p:spPr>
          <a:xfrm>
            <a:off x="2769285" y="1747224"/>
            <a:ext cx="208080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4892998" y="1747224"/>
            <a:ext cx="208080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38"/>
          </p:nvPr>
        </p:nvSpPr>
        <p:spPr>
          <a:xfrm>
            <a:off x="7016711" y="1747224"/>
            <a:ext cx="208080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9"/>
          </p:nvPr>
        </p:nvSpPr>
        <p:spPr>
          <a:xfrm>
            <a:off x="2769285" y="3440473"/>
            <a:ext cx="208080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0"/>
          </p:nvPr>
        </p:nvSpPr>
        <p:spPr>
          <a:xfrm>
            <a:off x="4892998" y="3440473"/>
            <a:ext cx="208080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1"/>
          </p:nvPr>
        </p:nvSpPr>
        <p:spPr>
          <a:xfrm>
            <a:off x="7016711" y="3440473"/>
            <a:ext cx="208080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69945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151676" y="1645353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181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 Cre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137930" y="2599161"/>
            <a:ext cx="1402801" cy="1402801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65123" y="2601119"/>
            <a:ext cx="2525042" cy="24912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341692" y="1152692"/>
            <a:ext cx="1402801" cy="1402801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69945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1676" y="1645353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8061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Images Cre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69945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115082" y="2601119"/>
            <a:ext cx="1402801" cy="1402801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65123" y="2601119"/>
            <a:ext cx="2525042" cy="24912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341692" y="1152692"/>
            <a:ext cx="1402801" cy="1402801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764507" y="54769"/>
            <a:ext cx="2525042" cy="2500724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51676" y="1645353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646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5 Images Cre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-3118" y="169945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115082" y="2601119"/>
            <a:ext cx="1402801" cy="1402801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65123" y="2601119"/>
            <a:ext cx="2525042" cy="24912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341692" y="1152692"/>
            <a:ext cx="1402801" cy="1402801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764507" y="54769"/>
            <a:ext cx="2525042" cy="2500724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135595" y="3689518"/>
            <a:ext cx="1402801" cy="1402801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51676" y="1645353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5531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5 Images Cre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5341692" y="181517"/>
            <a:ext cx="2107535" cy="95037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000">
                <a:solidFill>
                  <a:srgbClr val="5F574F"/>
                </a:solidFill>
              </a:defRPr>
            </a:lvl2pPr>
            <a:lvl3pPr marL="914400" indent="0">
              <a:buNone/>
              <a:defRPr sz="1000">
                <a:solidFill>
                  <a:srgbClr val="5F574F"/>
                </a:solidFill>
              </a:defRPr>
            </a:lvl3pPr>
            <a:lvl4pPr marL="1371600" indent="0">
              <a:buNone/>
              <a:defRPr sz="1000">
                <a:solidFill>
                  <a:srgbClr val="5F574F"/>
                </a:solidFill>
              </a:defRPr>
            </a:lvl4pPr>
            <a:lvl5pPr marL="1828800" indent="0">
              <a:buNone/>
              <a:defRPr sz="1000">
                <a:solidFill>
                  <a:srgbClr val="5F574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6804248" y="1487441"/>
            <a:ext cx="2088927" cy="1084309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000">
                <a:solidFill>
                  <a:srgbClr val="5F574F"/>
                </a:solidFill>
              </a:defRPr>
            </a:lvl2pPr>
            <a:lvl3pPr marL="914400" indent="0">
              <a:buNone/>
              <a:defRPr sz="1000">
                <a:solidFill>
                  <a:srgbClr val="5F574F"/>
                </a:solidFill>
              </a:defRPr>
            </a:lvl3pPr>
            <a:lvl4pPr marL="1371600" indent="0">
              <a:buNone/>
              <a:defRPr sz="1000">
                <a:solidFill>
                  <a:srgbClr val="5F574F"/>
                </a:solidFill>
              </a:defRPr>
            </a:lvl4pPr>
            <a:lvl5pPr marL="1828800" indent="0">
              <a:buNone/>
              <a:defRPr sz="1000">
                <a:solidFill>
                  <a:srgbClr val="5F574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2411413" y="4052692"/>
            <a:ext cx="2106471" cy="990000"/>
          </a:xfrm>
          <a:prstGeom prst="rect">
            <a:avLst/>
          </a:prstGeom>
        </p:spPr>
        <p:txBody>
          <a:bodyPr vert="horz" lIns="0" anchor="ctr"/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000">
                <a:solidFill>
                  <a:srgbClr val="5F574F"/>
                </a:solidFill>
              </a:defRPr>
            </a:lvl2pPr>
            <a:lvl3pPr marL="914400" indent="0">
              <a:buNone/>
              <a:defRPr sz="1000">
                <a:solidFill>
                  <a:srgbClr val="5F574F"/>
                </a:solidFill>
              </a:defRPr>
            </a:lvl3pPr>
            <a:lvl4pPr marL="1371600" indent="0">
              <a:buNone/>
              <a:defRPr sz="1000">
                <a:solidFill>
                  <a:srgbClr val="5F574F"/>
                </a:solidFill>
              </a:defRPr>
            </a:lvl4pPr>
            <a:lvl5pPr marL="1828800" indent="0">
              <a:buNone/>
              <a:defRPr sz="1000">
                <a:solidFill>
                  <a:srgbClr val="5F574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-3118" y="169945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115082" y="2601119"/>
            <a:ext cx="1402801" cy="1402801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65123" y="2601119"/>
            <a:ext cx="2525042" cy="24912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341692" y="1152692"/>
            <a:ext cx="1402801" cy="1402801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2764507" y="54769"/>
            <a:ext cx="2525042" cy="2500724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135595" y="3689518"/>
            <a:ext cx="1402801" cy="1402801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151676" y="1645353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2084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3 Images Cre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2502040" y="1131889"/>
            <a:ext cx="2069960" cy="243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4614068" y="47482"/>
            <a:ext cx="4483100" cy="503872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250825" y="2983017"/>
            <a:ext cx="2198688" cy="210319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47"/>
          </p:nvPr>
        </p:nvSpPr>
        <p:spPr>
          <a:xfrm>
            <a:off x="250825" y="1131888"/>
            <a:ext cx="2198688" cy="182605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48"/>
          </p:nvPr>
        </p:nvSpPr>
        <p:spPr>
          <a:xfrm>
            <a:off x="2502040" y="3589194"/>
            <a:ext cx="2069960" cy="149701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735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s: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11"/>
          <p:cNvSpPr>
            <a:spLocks noGrp="1"/>
          </p:cNvSpPr>
          <p:nvPr>
            <p:ph type="body" sz="quarter" idx="49"/>
          </p:nvPr>
        </p:nvSpPr>
        <p:spPr>
          <a:xfrm>
            <a:off x="250823" y="2932113"/>
            <a:ext cx="4293467" cy="180022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3" name="Text Placeholder 11"/>
          <p:cNvSpPr>
            <a:spLocks noGrp="1"/>
          </p:cNvSpPr>
          <p:nvPr>
            <p:ph type="body" sz="quarter" idx="50"/>
          </p:nvPr>
        </p:nvSpPr>
        <p:spPr>
          <a:xfrm>
            <a:off x="4593985" y="2932113"/>
            <a:ext cx="4294691" cy="180022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algn="l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algn="l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algn="l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algn="l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50823" y="1123228"/>
            <a:ext cx="4293467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46"/>
          </p:nvPr>
        </p:nvSpPr>
        <p:spPr>
          <a:xfrm>
            <a:off x="4593876" y="1123228"/>
            <a:ext cx="42948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12418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76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s: Text Ab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51"/>
          </p:nvPr>
        </p:nvSpPr>
        <p:spPr>
          <a:xfrm>
            <a:off x="250823" y="3005116"/>
            <a:ext cx="4293467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52"/>
          </p:nvPr>
        </p:nvSpPr>
        <p:spPr>
          <a:xfrm>
            <a:off x="4593876" y="3005116"/>
            <a:ext cx="42948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49"/>
          </p:nvPr>
        </p:nvSpPr>
        <p:spPr>
          <a:xfrm>
            <a:off x="250823" y="1131590"/>
            <a:ext cx="4293467" cy="180022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50"/>
          </p:nvPr>
        </p:nvSpPr>
        <p:spPr>
          <a:xfrm>
            <a:off x="4593985" y="1131590"/>
            <a:ext cx="4294691" cy="180022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algn="l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algn="l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algn="l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algn="l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16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s: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50825" y="1123228"/>
            <a:ext cx="284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45"/>
          </p:nvPr>
        </p:nvSpPr>
        <p:spPr>
          <a:xfrm>
            <a:off x="6046498" y="1123228"/>
            <a:ext cx="284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46"/>
          </p:nvPr>
        </p:nvSpPr>
        <p:spPr>
          <a:xfrm>
            <a:off x="3148662" y="1123228"/>
            <a:ext cx="284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47"/>
          </p:nvPr>
        </p:nvSpPr>
        <p:spPr>
          <a:xfrm>
            <a:off x="250825" y="2932112"/>
            <a:ext cx="2844000" cy="18002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148662" y="2932112"/>
            <a:ext cx="2844000" cy="18002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48"/>
          </p:nvPr>
        </p:nvSpPr>
        <p:spPr>
          <a:xfrm>
            <a:off x="6046498" y="2932112"/>
            <a:ext cx="2844000" cy="18002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786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e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771775" y="51750"/>
            <a:ext cx="6328800" cy="50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20775"/>
            <a:ext cx="2304951" cy="396716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1491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2675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s: Text Ab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50825" y="3015063"/>
            <a:ext cx="284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45"/>
          </p:nvPr>
        </p:nvSpPr>
        <p:spPr>
          <a:xfrm>
            <a:off x="6039571" y="3015063"/>
            <a:ext cx="284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46"/>
          </p:nvPr>
        </p:nvSpPr>
        <p:spPr>
          <a:xfrm>
            <a:off x="3145198" y="3015063"/>
            <a:ext cx="284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47"/>
          </p:nvPr>
        </p:nvSpPr>
        <p:spPr>
          <a:xfrm>
            <a:off x="250825" y="1131590"/>
            <a:ext cx="2844000" cy="18002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148662" y="1131590"/>
            <a:ext cx="2844000" cy="18002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48"/>
          </p:nvPr>
        </p:nvSpPr>
        <p:spPr>
          <a:xfrm>
            <a:off x="6046498" y="1131590"/>
            <a:ext cx="2844000" cy="18002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322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mparisons: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2932114"/>
            <a:ext cx="2124000" cy="178911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2420649" y="2932114"/>
            <a:ext cx="2124000" cy="178911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590473" y="2932114"/>
            <a:ext cx="2124000" cy="178911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760296" y="2932114"/>
            <a:ext cx="2124000" cy="178911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50825" y="1131888"/>
            <a:ext cx="212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420649" y="1131888"/>
            <a:ext cx="212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590473" y="1131888"/>
            <a:ext cx="212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760296" y="1131888"/>
            <a:ext cx="212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265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mparisons: Text Ab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50825" y="3011418"/>
            <a:ext cx="212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420649" y="3011418"/>
            <a:ext cx="212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590473" y="3011418"/>
            <a:ext cx="212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760296" y="3011418"/>
            <a:ext cx="212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1131590"/>
            <a:ext cx="2124000" cy="178911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2420649" y="1131590"/>
            <a:ext cx="2124000" cy="178911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590473" y="1131590"/>
            <a:ext cx="2124000" cy="178911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760296" y="1131590"/>
            <a:ext cx="2124000" cy="178911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39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s: 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85495" y="1132281"/>
            <a:ext cx="4510800" cy="39528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6093" y="1131095"/>
            <a:ext cx="4510800" cy="39539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7050436" y="3025140"/>
            <a:ext cx="1953572" cy="1956360"/>
          </a:xfrm>
          <a:prstGeom prst="rect">
            <a:avLst/>
          </a:prstGeom>
          <a:solidFill>
            <a:schemeClr val="accent3"/>
          </a:solidFill>
        </p:spPr>
        <p:txBody>
          <a:bodyPr vert="horz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25726" y="3025140"/>
            <a:ext cx="1967793" cy="1956360"/>
          </a:xfrm>
          <a:prstGeom prst="rect">
            <a:avLst/>
          </a:prstGeom>
          <a:solidFill>
            <a:schemeClr val="accent3"/>
          </a:solidFill>
        </p:spPr>
        <p:txBody>
          <a:bodyPr vert="horz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438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s: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6093" y="51750"/>
            <a:ext cx="45108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85495" y="51750"/>
            <a:ext cx="45108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7050436" y="3025140"/>
            <a:ext cx="1953572" cy="1956360"/>
          </a:xfrm>
          <a:prstGeom prst="rect">
            <a:avLst/>
          </a:prstGeom>
          <a:solidFill>
            <a:schemeClr val="accent3"/>
          </a:solidFill>
        </p:spPr>
        <p:txBody>
          <a:bodyPr vert="horz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25726" y="3025140"/>
            <a:ext cx="1967793" cy="1956360"/>
          </a:xfrm>
          <a:prstGeom prst="rect">
            <a:avLst/>
          </a:prstGeom>
          <a:solidFill>
            <a:schemeClr val="accent3"/>
          </a:solidFill>
        </p:spPr>
        <p:txBody>
          <a:bodyPr vert="horz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6383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s: 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6093" y="1131888"/>
            <a:ext cx="2988000" cy="395224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108005" y="1131888"/>
            <a:ext cx="2988000" cy="395224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078240" y="1131888"/>
            <a:ext cx="2988000" cy="395224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9" name="Text Placeholder 2"/>
          <p:cNvSpPr>
            <a:spLocks noGrp="1" noChangeAspect="1"/>
          </p:cNvSpPr>
          <p:nvPr>
            <p:ph type="body" sz="quarter" idx="15"/>
          </p:nvPr>
        </p:nvSpPr>
        <p:spPr>
          <a:xfrm>
            <a:off x="129221" y="3362933"/>
            <a:ext cx="1619997" cy="1619997"/>
          </a:xfrm>
          <a:prstGeom prst="rect">
            <a:avLst/>
          </a:prstGeom>
          <a:solidFill>
            <a:schemeClr val="accent4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"/>
          <p:cNvSpPr>
            <a:spLocks noGrp="1" noChangeAspect="1"/>
          </p:cNvSpPr>
          <p:nvPr>
            <p:ph type="body" sz="quarter" idx="16"/>
          </p:nvPr>
        </p:nvSpPr>
        <p:spPr>
          <a:xfrm>
            <a:off x="3171054" y="3362933"/>
            <a:ext cx="1619997" cy="1619997"/>
          </a:xfrm>
          <a:prstGeom prst="rect">
            <a:avLst/>
          </a:prstGeom>
          <a:solidFill>
            <a:schemeClr val="accent4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"/>
          <p:cNvSpPr>
            <a:spLocks noGrp="1" noChangeAspect="1"/>
          </p:cNvSpPr>
          <p:nvPr>
            <p:ph type="body" sz="quarter" idx="17"/>
          </p:nvPr>
        </p:nvSpPr>
        <p:spPr>
          <a:xfrm>
            <a:off x="6209122" y="3362933"/>
            <a:ext cx="1619997" cy="1619997"/>
          </a:xfrm>
          <a:prstGeom prst="rect">
            <a:avLst/>
          </a:prstGeom>
          <a:solidFill>
            <a:schemeClr val="accent4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827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s: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877" y="51750"/>
            <a:ext cx="29880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108005" y="51750"/>
            <a:ext cx="29880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076941" y="51750"/>
            <a:ext cx="29880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9" name="Text Placeholder 2"/>
          <p:cNvSpPr>
            <a:spLocks noGrp="1" noChangeAspect="1"/>
          </p:cNvSpPr>
          <p:nvPr>
            <p:ph type="body" sz="quarter" idx="15"/>
          </p:nvPr>
        </p:nvSpPr>
        <p:spPr>
          <a:xfrm>
            <a:off x="129221" y="3362933"/>
            <a:ext cx="1619997" cy="1619997"/>
          </a:xfrm>
          <a:prstGeom prst="rect">
            <a:avLst/>
          </a:prstGeom>
          <a:solidFill>
            <a:schemeClr val="accent4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 noChangeAspect="1"/>
          </p:cNvSpPr>
          <p:nvPr>
            <p:ph type="body" sz="quarter" idx="16"/>
          </p:nvPr>
        </p:nvSpPr>
        <p:spPr>
          <a:xfrm>
            <a:off x="3171054" y="3362933"/>
            <a:ext cx="1619997" cy="1619997"/>
          </a:xfrm>
          <a:prstGeom prst="rect">
            <a:avLst/>
          </a:prstGeom>
          <a:solidFill>
            <a:schemeClr val="accent4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2"/>
          <p:cNvSpPr>
            <a:spLocks noGrp="1" noChangeAspect="1"/>
          </p:cNvSpPr>
          <p:nvPr>
            <p:ph type="body" sz="quarter" idx="17"/>
          </p:nvPr>
        </p:nvSpPr>
        <p:spPr>
          <a:xfrm>
            <a:off x="6209122" y="3362933"/>
            <a:ext cx="1619997" cy="1619997"/>
          </a:xfrm>
          <a:prstGeom prst="rect">
            <a:avLst/>
          </a:prstGeom>
          <a:solidFill>
            <a:schemeClr val="accent4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68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mparisons: 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663" y="1131888"/>
            <a:ext cx="2228400" cy="39512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93995" y="1131888"/>
            <a:ext cx="2228400" cy="39512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319829" y="1131888"/>
            <a:ext cx="2228400" cy="39512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868161" y="1131888"/>
            <a:ext cx="2228400" cy="39512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5" name="Text Placeholder 2"/>
          <p:cNvSpPr>
            <a:spLocks noGrp="1" noChangeAspect="1"/>
          </p:cNvSpPr>
          <p:nvPr>
            <p:ph type="body" sz="quarter" idx="15"/>
          </p:nvPr>
        </p:nvSpPr>
        <p:spPr>
          <a:xfrm>
            <a:off x="136841" y="3620563"/>
            <a:ext cx="1367997" cy="1367997"/>
          </a:xfrm>
          <a:prstGeom prst="rect">
            <a:avLst/>
          </a:prstGeom>
          <a:solidFill>
            <a:schemeClr val="tx2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2"/>
          <p:cNvSpPr>
            <a:spLocks noGrp="1" noChangeAspect="1"/>
          </p:cNvSpPr>
          <p:nvPr>
            <p:ph type="body" sz="quarter" idx="18"/>
          </p:nvPr>
        </p:nvSpPr>
        <p:spPr>
          <a:xfrm>
            <a:off x="2414787" y="3620563"/>
            <a:ext cx="1367997" cy="1367997"/>
          </a:xfrm>
          <a:prstGeom prst="rect">
            <a:avLst/>
          </a:prstGeom>
          <a:solidFill>
            <a:schemeClr val="tx2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696644" y="3620563"/>
            <a:ext cx="1367997" cy="1367997"/>
          </a:xfrm>
          <a:prstGeom prst="rect">
            <a:avLst/>
          </a:prstGeom>
          <a:solidFill>
            <a:schemeClr val="tx2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2"/>
          <p:cNvSpPr>
            <a:spLocks noGrp="1" noChangeAspect="1"/>
          </p:cNvSpPr>
          <p:nvPr>
            <p:ph type="body" sz="quarter" idx="20"/>
          </p:nvPr>
        </p:nvSpPr>
        <p:spPr>
          <a:xfrm>
            <a:off x="6968875" y="3620563"/>
            <a:ext cx="1367997" cy="1367997"/>
          </a:xfrm>
          <a:prstGeom prst="rect">
            <a:avLst/>
          </a:prstGeom>
          <a:solidFill>
            <a:schemeClr val="tx2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0363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mparisons: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4191" y="51750"/>
            <a:ext cx="22284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93823" y="51750"/>
            <a:ext cx="22284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319007" y="51750"/>
            <a:ext cx="22284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868638" y="51750"/>
            <a:ext cx="22284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5" name="Text Placeholder 2"/>
          <p:cNvSpPr>
            <a:spLocks noGrp="1" noChangeAspect="1"/>
          </p:cNvSpPr>
          <p:nvPr>
            <p:ph type="body" sz="quarter" idx="15"/>
          </p:nvPr>
        </p:nvSpPr>
        <p:spPr>
          <a:xfrm>
            <a:off x="136841" y="3620563"/>
            <a:ext cx="1367997" cy="1367997"/>
          </a:xfrm>
          <a:prstGeom prst="rect">
            <a:avLst/>
          </a:prstGeom>
          <a:solidFill>
            <a:schemeClr val="tx2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2"/>
          <p:cNvSpPr>
            <a:spLocks noGrp="1" noChangeAspect="1"/>
          </p:cNvSpPr>
          <p:nvPr>
            <p:ph type="body" sz="quarter" idx="18"/>
          </p:nvPr>
        </p:nvSpPr>
        <p:spPr>
          <a:xfrm>
            <a:off x="2414787" y="3620563"/>
            <a:ext cx="1367997" cy="1367997"/>
          </a:xfrm>
          <a:prstGeom prst="rect">
            <a:avLst/>
          </a:prstGeom>
          <a:solidFill>
            <a:schemeClr val="tx2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696644" y="3620563"/>
            <a:ext cx="1367997" cy="1367997"/>
          </a:xfrm>
          <a:prstGeom prst="rect">
            <a:avLst/>
          </a:prstGeom>
          <a:solidFill>
            <a:schemeClr val="tx2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2"/>
          <p:cNvSpPr>
            <a:spLocks noGrp="1" noChangeAspect="1"/>
          </p:cNvSpPr>
          <p:nvPr>
            <p:ph type="body" sz="quarter" idx="20"/>
          </p:nvPr>
        </p:nvSpPr>
        <p:spPr>
          <a:xfrm>
            <a:off x="6968875" y="3620563"/>
            <a:ext cx="1367997" cy="1367997"/>
          </a:xfrm>
          <a:prstGeom prst="rect">
            <a:avLst/>
          </a:prstGeom>
          <a:solidFill>
            <a:schemeClr val="tx2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0326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51676" y="204453"/>
            <a:ext cx="298046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073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4032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766148" y="51750"/>
            <a:ext cx="6329392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20775"/>
            <a:ext cx="2304951" cy="396716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788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31889"/>
            <a:ext cx="423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073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151676" y="204453"/>
            <a:ext cx="298046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2429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31889"/>
            <a:ext cx="4230000" cy="360045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653533" y="1131889"/>
            <a:ext cx="4230000" cy="360045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073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51676" y="204453"/>
            <a:ext cx="298046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84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d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411163"/>
            <a:ext cx="4230000" cy="432117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658567" y="411163"/>
            <a:ext cx="4230000" cy="432117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843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1131888"/>
            <a:ext cx="279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131344" y="1131888"/>
            <a:ext cx="279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011863" y="1131888"/>
            <a:ext cx="279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149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51676" y="204453"/>
            <a:ext cx="298046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9709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d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411163"/>
            <a:ext cx="2790000" cy="432117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131344" y="411163"/>
            <a:ext cx="2790000" cy="432117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011863" y="411163"/>
            <a:ext cx="2790000" cy="432117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8600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and 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1131888"/>
            <a:ext cx="279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131344" y="1131888"/>
            <a:ext cx="2790000" cy="17100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011863" y="1131888"/>
            <a:ext cx="279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132138" y="2932113"/>
            <a:ext cx="2789237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87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51676" y="204453"/>
            <a:ext cx="298046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1547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1131888"/>
            <a:ext cx="279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131344" y="1131888"/>
            <a:ext cx="2790000" cy="359654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011863" y="3018428"/>
            <a:ext cx="2790000" cy="17100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12626" y="1130606"/>
            <a:ext cx="2789237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149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51676" y="204453"/>
            <a:ext cx="298046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4092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1131888"/>
            <a:ext cx="2790000" cy="17100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131344" y="1131888"/>
            <a:ext cx="2790000" cy="359654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011863" y="1131888"/>
            <a:ext cx="2790000" cy="359654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0825" y="2932113"/>
            <a:ext cx="2789237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149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51676" y="204453"/>
            <a:ext cx="298046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467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and Content contd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411163"/>
            <a:ext cx="2790000" cy="432117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131344" y="411163"/>
            <a:ext cx="2790000" cy="24300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011863" y="411163"/>
            <a:ext cx="2790000" cy="432117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3131344" y="2930831"/>
            <a:ext cx="2789237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8776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1120776"/>
            <a:ext cx="207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2411413" y="1120776"/>
            <a:ext cx="207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572001" y="1120776"/>
            <a:ext cx="207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732588" y="1120776"/>
            <a:ext cx="207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149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1676" y="204453"/>
            <a:ext cx="298046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8690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50847" y="51750"/>
            <a:ext cx="31464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71775" y="51750"/>
            <a:ext cx="31464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20776"/>
            <a:ext cx="2304951" cy="396716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879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contd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411163"/>
            <a:ext cx="2070000" cy="431006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2411413" y="411163"/>
            <a:ext cx="2070000" cy="431006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572001" y="411163"/>
            <a:ext cx="2070000" cy="431006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732588" y="411163"/>
            <a:ext cx="2070000" cy="431006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562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and Content Left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1120776"/>
            <a:ext cx="207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2411413" y="1120776"/>
            <a:ext cx="2070000" cy="17100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572001" y="1120776"/>
            <a:ext cx="207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732588" y="1120776"/>
            <a:ext cx="207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2411414" y="2932113"/>
            <a:ext cx="2070000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  <a:lvl2pPr marL="457200" indent="0">
              <a:buNone/>
              <a:defRPr sz="600"/>
            </a:lvl2pPr>
            <a:lvl3pPr marL="914400" indent="0">
              <a:buNone/>
              <a:defRPr sz="5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149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1676" y="204453"/>
            <a:ext cx="298046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5103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and Content Right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1120776"/>
            <a:ext cx="207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2411413" y="1120776"/>
            <a:ext cx="207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572001" y="1120776"/>
            <a:ext cx="2070000" cy="17100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732588" y="1120776"/>
            <a:ext cx="207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572000" y="2932113"/>
            <a:ext cx="2070000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  <a:lvl2pPr marL="457200" indent="0">
              <a:buNone/>
              <a:defRPr sz="600"/>
            </a:lvl2pPr>
            <a:lvl3pPr marL="914400" indent="0">
              <a:buNone/>
              <a:defRPr sz="5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149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51676" y="204453"/>
            <a:ext cx="298046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8864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Process Alterna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39033" y="2842493"/>
            <a:ext cx="2015876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ctr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algn="ctr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algn="ctr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algn="ctr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algn="ctr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2397729" y="3368273"/>
            <a:ext cx="2015876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ctr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algn="ctr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algn="ctr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algn="ctr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algn="ctr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560209" y="2842006"/>
            <a:ext cx="2015876" cy="125899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ctr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algn="ctr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algn="ctr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algn="ctr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algn="ctr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732588" y="3368273"/>
            <a:ext cx="2015876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ctr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algn="ctr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algn="ctr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algn="ctr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algn="ctr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Oval 1"/>
          <p:cNvSpPr/>
          <p:nvPr userDrawn="1"/>
        </p:nvSpPr>
        <p:spPr>
          <a:xfrm>
            <a:off x="502709" y="983616"/>
            <a:ext cx="1512168" cy="151216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 userDrawn="1"/>
        </p:nvSpPr>
        <p:spPr>
          <a:xfrm>
            <a:off x="2663297" y="1623696"/>
            <a:ext cx="1512168" cy="151216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 userDrawn="1"/>
        </p:nvSpPr>
        <p:spPr>
          <a:xfrm>
            <a:off x="4823885" y="983616"/>
            <a:ext cx="1512168" cy="151216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 userDrawn="1"/>
        </p:nvSpPr>
        <p:spPr>
          <a:xfrm>
            <a:off x="7011504" y="1623696"/>
            <a:ext cx="1512168" cy="15121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2999" y="1345361"/>
            <a:ext cx="1271587" cy="78581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783587" y="1986874"/>
            <a:ext cx="1271587" cy="78581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944175" y="1346794"/>
            <a:ext cx="1271587" cy="78581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131794" y="1986874"/>
            <a:ext cx="1271587" cy="78581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73399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51675" y="167501"/>
            <a:ext cx="2980464" cy="644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0144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Process Alig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39033" y="3048900"/>
            <a:ext cx="2015876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2397729" y="3048900"/>
            <a:ext cx="2015876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560209" y="3048900"/>
            <a:ext cx="2015876" cy="125899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732588" y="3048900"/>
            <a:ext cx="2015876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Oval 1"/>
          <p:cNvSpPr/>
          <p:nvPr userDrawn="1"/>
        </p:nvSpPr>
        <p:spPr>
          <a:xfrm>
            <a:off x="502709" y="1303656"/>
            <a:ext cx="1512168" cy="151216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 userDrawn="1"/>
        </p:nvSpPr>
        <p:spPr>
          <a:xfrm>
            <a:off x="2672307" y="1305472"/>
            <a:ext cx="1512168" cy="151216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 userDrawn="1"/>
        </p:nvSpPr>
        <p:spPr>
          <a:xfrm>
            <a:off x="4841905" y="1303656"/>
            <a:ext cx="1512168" cy="151216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 userDrawn="1"/>
        </p:nvSpPr>
        <p:spPr>
          <a:xfrm>
            <a:off x="7011504" y="1303656"/>
            <a:ext cx="1512168" cy="15121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2999" y="1666117"/>
            <a:ext cx="1271587" cy="78581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783587" y="1666117"/>
            <a:ext cx="1271587" cy="78581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944175" y="1666117"/>
            <a:ext cx="1271587" cy="78581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131794" y="1666117"/>
            <a:ext cx="1271587" cy="78581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73399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151675" y="167501"/>
            <a:ext cx="2980464" cy="644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5417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Process Alig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35401" y="3048900"/>
            <a:ext cx="1249725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Oval 1"/>
          <p:cNvSpPr/>
          <p:nvPr userDrawn="1"/>
        </p:nvSpPr>
        <p:spPr>
          <a:xfrm>
            <a:off x="635401" y="1449977"/>
            <a:ext cx="1249725" cy="12497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2" name="Oval 11"/>
          <p:cNvSpPr/>
          <p:nvPr userDrawn="1"/>
        </p:nvSpPr>
        <p:spPr>
          <a:xfrm>
            <a:off x="2262600" y="1449977"/>
            <a:ext cx="1249725" cy="124972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4" name="Oval 13"/>
          <p:cNvSpPr/>
          <p:nvPr userDrawn="1"/>
        </p:nvSpPr>
        <p:spPr>
          <a:xfrm>
            <a:off x="5516998" y="1449977"/>
            <a:ext cx="1249725" cy="12497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5" name="Oval 14"/>
          <p:cNvSpPr/>
          <p:nvPr userDrawn="1"/>
        </p:nvSpPr>
        <p:spPr>
          <a:xfrm>
            <a:off x="7144196" y="1449977"/>
            <a:ext cx="1249725" cy="12497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34813" y="1748498"/>
            <a:ext cx="1050898" cy="6494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62012" y="1748498"/>
            <a:ext cx="1050898" cy="6494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616410" y="1748498"/>
            <a:ext cx="1050898" cy="6494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243608" y="1748498"/>
            <a:ext cx="1050898" cy="6494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Oval 20"/>
          <p:cNvSpPr/>
          <p:nvPr userDrawn="1"/>
        </p:nvSpPr>
        <p:spPr>
          <a:xfrm>
            <a:off x="3889799" y="1449977"/>
            <a:ext cx="1249725" cy="12497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989211" y="1748498"/>
            <a:ext cx="1050898" cy="6494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2272990" y="3048900"/>
            <a:ext cx="1249725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3910579" y="3048900"/>
            <a:ext cx="1249725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5548168" y="3048900"/>
            <a:ext cx="1249725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3"/>
          </p:nvPr>
        </p:nvSpPr>
        <p:spPr>
          <a:xfrm>
            <a:off x="7185758" y="3048900"/>
            <a:ext cx="1249725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73399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51675" y="167501"/>
            <a:ext cx="2980464" cy="644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171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Process Alterna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35401" y="2736480"/>
            <a:ext cx="1249725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Oval 1"/>
          <p:cNvSpPr/>
          <p:nvPr userDrawn="1"/>
        </p:nvSpPr>
        <p:spPr>
          <a:xfrm>
            <a:off x="635401" y="1137557"/>
            <a:ext cx="1249725" cy="12497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2" name="Oval 11"/>
          <p:cNvSpPr/>
          <p:nvPr userDrawn="1"/>
        </p:nvSpPr>
        <p:spPr>
          <a:xfrm>
            <a:off x="2262600" y="1853837"/>
            <a:ext cx="1249725" cy="124972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4" name="Oval 13"/>
          <p:cNvSpPr/>
          <p:nvPr userDrawn="1"/>
        </p:nvSpPr>
        <p:spPr>
          <a:xfrm>
            <a:off x="5516998" y="1853837"/>
            <a:ext cx="1249725" cy="12497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5" name="Oval 14"/>
          <p:cNvSpPr/>
          <p:nvPr userDrawn="1"/>
        </p:nvSpPr>
        <p:spPr>
          <a:xfrm>
            <a:off x="7144196" y="1137557"/>
            <a:ext cx="1249725" cy="12497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34813" y="1436078"/>
            <a:ext cx="1050898" cy="6494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62012" y="2152358"/>
            <a:ext cx="1050898" cy="6494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616410" y="2152358"/>
            <a:ext cx="1050898" cy="6494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243608" y="1436078"/>
            <a:ext cx="1050898" cy="6494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Oval 20"/>
          <p:cNvSpPr/>
          <p:nvPr userDrawn="1"/>
        </p:nvSpPr>
        <p:spPr>
          <a:xfrm>
            <a:off x="3889799" y="1137557"/>
            <a:ext cx="1249725" cy="12497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989211" y="1436078"/>
            <a:ext cx="1050898" cy="6494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2272990" y="3452760"/>
            <a:ext cx="1249725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3910579" y="2736480"/>
            <a:ext cx="1249725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5548168" y="3452760"/>
            <a:ext cx="1249725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3"/>
          </p:nvPr>
        </p:nvSpPr>
        <p:spPr>
          <a:xfrm>
            <a:off x="7185758" y="2736480"/>
            <a:ext cx="1249725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73399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51675" y="167501"/>
            <a:ext cx="2980464" cy="644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4103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494923" y="1046235"/>
            <a:ext cx="1492901" cy="116515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501492" y="2834354"/>
            <a:ext cx="1492901" cy="116515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Oval 1"/>
          <p:cNvSpPr/>
          <p:nvPr userDrawn="1"/>
        </p:nvSpPr>
        <p:spPr>
          <a:xfrm>
            <a:off x="248502" y="1129298"/>
            <a:ext cx="1032831" cy="10328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2" name="Oval 11"/>
          <p:cNvSpPr/>
          <p:nvPr userDrawn="1"/>
        </p:nvSpPr>
        <p:spPr>
          <a:xfrm>
            <a:off x="248501" y="2920856"/>
            <a:ext cx="1032831" cy="103283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4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463516" y="1046235"/>
            <a:ext cx="1492901" cy="116515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70085" y="2834354"/>
            <a:ext cx="1492901" cy="116515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9" name="Oval 58"/>
          <p:cNvSpPr/>
          <p:nvPr userDrawn="1"/>
        </p:nvSpPr>
        <p:spPr>
          <a:xfrm>
            <a:off x="3217095" y="1129298"/>
            <a:ext cx="1032831" cy="10328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62" name="Oval 61"/>
          <p:cNvSpPr/>
          <p:nvPr userDrawn="1"/>
        </p:nvSpPr>
        <p:spPr>
          <a:xfrm>
            <a:off x="3217094" y="2920856"/>
            <a:ext cx="1032831" cy="10328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64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385286" y="1045133"/>
            <a:ext cx="1492901" cy="116515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5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7391855" y="2833252"/>
            <a:ext cx="1492901" cy="116515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9" name="Oval 68"/>
          <p:cNvSpPr/>
          <p:nvPr userDrawn="1"/>
        </p:nvSpPr>
        <p:spPr>
          <a:xfrm>
            <a:off x="6138865" y="1129298"/>
            <a:ext cx="1032831" cy="10328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72" name="Oval 71"/>
          <p:cNvSpPr/>
          <p:nvPr userDrawn="1"/>
        </p:nvSpPr>
        <p:spPr>
          <a:xfrm>
            <a:off x="6138864" y="2919754"/>
            <a:ext cx="1032831" cy="103283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90922" y="1377353"/>
            <a:ext cx="955362" cy="536721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5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255828" y="1377353"/>
            <a:ext cx="955362" cy="536721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177599" y="1377353"/>
            <a:ext cx="955362" cy="536721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287235" y="3168910"/>
            <a:ext cx="955362" cy="536721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252141" y="3168910"/>
            <a:ext cx="955362" cy="536721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173912" y="3168910"/>
            <a:ext cx="955362" cy="536721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-3118" y="273399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151675" y="167501"/>
            <a:ext cx="2980464" cy="644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5639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Poi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298921" y="1296307"/>
            <a:ext cx="2429005" cy="25357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Oval 1"/>
          <p:cNvSpPr/>
          <p:nvPr userDrawn="1"/>
        </p:nvSpPr>
        <p:spPr>
          <a:xfrm>
            <a:off x="751049" y="1204082"/>
            <a:ext cx="438021" cy="43802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751049" y="1839390"/>
            <a:ext cx="438021" cy="4380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 userDrawn="1"/>
        </p:nvSpPr>
        <p:spPr>
          <a:xfrm>
            <a:off x="751049" y="2474698"/>
            <a:ext cx="438021" cy="43802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62" name="Oval 61"/>
          <p:cNvSpPr/>
          <p:nvPr userDrawn="1"/>
        </p:nvSpPr>
        <p:spPr>
          <a:xfrm>
            <a:off x="751049" y="3110006"/>
            <a:ext cx="438021" cy="4380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298921" y="1931615"/>
            <a:ext cx="2429005" cy="25357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1298921" y="2566923"/>
            <a:ext cx="2429005" cy="25357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6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298921" y="3202231"/>
            <a:ext cx="2429005" cy="25357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8" name="Oval 37"/>
          <p:cNvSpPr/>
          <p:nvPr userDrawn="1"/>
        </p:nvSpPr>
        <p:spPr>
          <a:xfrm>
            <a:off x="751049" y="3745316"/>
            <a:ext cx="438021" cy="4380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40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1298921" y="3837541"/>
            <a:ext cx="2429005" cy="25357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1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5259361" y="1296307"/>
            <a:ext cx="2429005" cy="25357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3" name="Oval 42"/>
          <p:cNvSpPr/>
          <p:nvPr userDrawn="1"/>
        </p:nvSpPr>
        <p:spPr>
          <a:xfrm>
            <a:off x="4711489" y="1204082"/>
            <a:ext cx="438021" cy="4380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 userDrawn="1"/>
        </p:nvSpPr>
        <p:spPr>
          <a:xfrm>
            <a:off x="4711489" y="1839390"/>
            <a:ext cx="438021" cy="43802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49" name="Oval 48"/>
          <p:cNvSpPr/>
          <p:nvPr userDrawn="1"/>
        </p:nvSpPr>
        <p:spPr>
          <a:xfrm>
            <a:off x="4711489" y="2474698"/>
            <a:ext cx="438021" cy="43802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52" name="Oval 51"/>
          <p:cNvSpPr/>
          <p:nvPr userDrawn="1"/>
        </p:nvSpPr>
        <p:spPr>
          <a:xfrm>
            <a:off x="4711489" y="3110006"/>
            <a:ext cx="438021" cy="43802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7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259361" y="1931615"/>
            <a:ext cx="2429005" cy="25357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5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5259361" y="2566923"/>
            <a:ext cx="2429005" cy="25357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259361" y="3202231"/>
            <a:ext cx="2429005" cy="25357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8" name="Oval 77"/>
          <p:cNvSpPr/>
          <p:nvPr userDrawn="1"/>
        </p:nvSpPr>
        <p:spPr>
          <a:xfrm>
            <a:off x="4711489" y="3745316"/>
            <a:ext cx="438021" cy="43802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8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259361" y="3837541"/>
            <a:ext cx="2429005" cy="25357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-3118" y="273399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151675" y="167501"/>
            <a:ext cx="2980464" cy="644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745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Chart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2771775" y="51750"/>
            <a:ext cx="6328800" cy="50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20776"/>
            <a:ext cx="2376959" cy="396716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2889250" y="1131888"/>
            <a:ext cx="6102350" cy="32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457200" indent="0">
              <a:buNone/>
              <a:defRPr sz="800"/>
            </a:lvl2pPr>
            <a:lvl3pPr marL="914400" indent="0">
              <a:buNone/>
              <a:defRPr sz="700"/>
            </a:lvl3pPr>
            <a:lvl4pPr marL="1371600" indent="0">
              <a:buNone/>
              <a:defRPr sz="600"/>
            </a:lvl4pPr>
            <a:lvl5pPr marL="1828800" indent="0">
              <a:buNone/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159125" y="837722"/>
            <a:ext cx="554355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5"/>
          </p:nvPr>
        </p:nvSpPr>
        <p:spPr>
          <a:xfrm>
            <a:off x="2886381" y="4905156"/>
            <a:ext cx="2973398" cy="179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6986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769395" y="53684"/>
            <a:ext cx="632685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69395" y="1748229"/>
            <a:ext cx="632685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769395" y="3447535"/>
            <a:ext cx="632685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20776"/>
            <a:ext cx="2304951" cy="397125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068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Chart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767013" y="51750"/>
            <a:ext cx="63288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20776"/>
            <a:ext cx="2376959" cy="396716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2889250" y="1131888"/>
            <a:ext cx="6102350" cy="32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buNone/>
              <a:defRPr sz="800">
                <a:solidFill>
                  <a:schemeClr val="bg1"/>
                </a:solidFill>
              </a:defRPr>
            </a:lvl2pPr>
            <a:lvl3pPr marL="914400" indent="0">
              <a:buNone/>
              <a:defRPr sz="700">
                <a:solidFill>
                  <a:schemeClr val="bg1"/>
                </a:solidFill>
              </a:defRPr>
            </a:lvl3pPr>
            <a:lvl4pPr marL="1371600" indent="0">
              <a:buNone/>
              <a:defRPr sz="600">
                <a:solidFill>
                  <a:schemeClr val="bg1"/>
                </a:solidFill>
              </a:defRPr>
            </a:lvl4pPr>
            <a:lvl5pPr marL="1828800" indent="0">
              <a:buNone/>
              <a:defRPr sz="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159125" y="837722"/>
            <a:ext cx="554355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5"/>
          </p:nvPr>
        </p:nvSpPr>
        <p:spPr>
          <a:xfrm>
            <a:off x="2886381" y="4905156"/>
            <a:ext cx="2973398" cy="179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1310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Charts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771775" y="51750"/>
            <a:ext cx="6328800" cy="50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2830963" y="1131888"/>
            <a:ext cx="3060000" cy="32400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20776"/>
            <a:ext cx="2376959" cy="396716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Chart Placeholder 8"/>
          <p:cNvSpPr>
            <a:spLocks noGrp="1"/>
          </p:cNvSpPr>
          <p:nvPr>
            <p:ph type="chart" sz="quarter" idx="16"/>
          </p:nvPr>
        </p:nvSpPr>
        <p:spPr>
          <a:xfrm>
            <a:off x="5980952" y="1131888"/>
            <a:ext cx="3060000" cy="32400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159125" y="837722"/>
            <a:ext cx="554355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5"/>
          </p:nvPr>
        </p:nvSpPr>
        <p:spPr>
          <a:xfrm>
            <a:off x="2886381" y="4905156"/>
            <a:ext cx="2973398" cy="179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9400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Charts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767013" y="51750"/>
            <a:ext cx="63288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159125" y="837722"/>
            <a:ext cx="554355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2830963" y="1131888"/>
            <a:ext cx="3060000" cy="32400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Chart Placeholder 8"/>
          <p:cNvSpPr>
            <a:spLocks noGrp="1"/>
          </p:cNvSpPr>
          <p:nvPr>
            <p:ph type="chart" sz="quarter" idx="16"/>
          </p:nvPr>
        </p:nvSpPr>
        <p:spPr>
          <a:xfrm>
            <a:off x="5980952" y="1131888"/>
            <a:ext cx="3060000" cy="32400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5"/>
          </p:nvPr>
        </p:nvSpPr>
        <p:spPr>
          <a:xfrm>
            <a:off x="2886381" y="4905156"/>
            <a:ext cx="2973398" cy="179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20776"/>
            <a:ext cx="2376959" cy="396716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5530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Charts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771775" y="51750"/>
            <a:ext cx="6328800" cy="50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20776"/>
            <a:ext cx="2304951" cy="396716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7029507" y="1131887"/>
            <a:ext cx="2016000" cy="32400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Chart Placeholder 8"/>
          <p:cNvSpPr>
            <a:spLocks noGrp="1"/>
          </p:cNvSpPr>
          <p:nvPr>
            <p:ph type="chart" sz="quarter" idx="18"/>
          </p:nvPr>
        </p:nvSpPr>
        <p:spPr>
          <a:xfrm>
            <a:off x="4930158" y="1131887"/>
            <a:ext cx="2016000" cy="32400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Chart Placeholder 8"/>
          <p:cNvSpPr>
            <a:spLocks noGrp="1"/>
          </p:cNvSpPr>
          <p:nvPr>
            <p:ph type="chart" sz="quarter" idx="16"/>
          </p:nvPr>
        </p:nvSpPr>
        <p:spPr>
          <a:xfrm>
            <a:off x="2830810" y="1131887"/>
            <a:ext cx="2016000" cy="32400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159125" y="837722"/>
            <a:ext cx="554355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5"/>
          </p:nvPr>
        </p:nvSpPr>
        <p:spPr>
          <a:xfrm>
            <a:off x="2886381" y="4905156"/>
            <a:ext cx="2973398" cy="179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0873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Chart on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000" y="51750"/>
            <a:ext cx="90540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46178" y="1681657"/>
            <a:ext cx="0" cy="426295"/>
          </a:xfrm>
          <a:prstGeom prst="line">
            <a:avLst/>
          </a:prstGeom>
          <a:ln w="1651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sz="quarter" idx="16"/>
          </p:nvPr>
        </p:nvSpPr>
        <p:spPr>
          <a:xfrm>
            <a:off x="2889250" y="1131888"/>
            <a:ext cx="6102350" cy="32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buNone/>
              <a:defRPr sz="800">
                <a:solidFill>
                  <a:schemeClr val="bg1"/>
                </a:solidFill>
              </a:defRPr>
            </a:lvl2pPr>
            <a:lvl3pPr marL="914400" indent="0">
              <a:buNone/>
              <a:defRPr sz="700">
                <a:solidFill>
                  <a:schemeClr val="bg1"/>
                </a:solidFill>
              </a:defRPr>
            </a:lvl3pPr>
            <a:lvl4pPr marL="1371600" indent="0">
              <a:buNone/>
              <a:defRPr sz="600">
                <a:solidFill>
                  <a:schemeClr val="bg1"/>
                </a:solidFill>
              </a:defRPr>
            </a:lvl4pPr>
            <a:lvl5pPr marL="1828800" indent="0">
              <a:buNone/>
              <a:defRPr sz="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159125" y="837722"/>
            <a:ext cx="554355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707358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39"/>
          </p:nvPr>
        </p:nvSpPr>
        <p:spPr>
          <a:xfrm>
            <a:off x="235227" y="4940896"/>
            <a:ext cx="2654023" cy="14904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49570" y="1650916"/>
            <a:ext cx="2588605" cy="5607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ITC Franklin Gothic BookCp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394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Chart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2771775" y="51750"/>
            <a:ext cx="6328800" cy="50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6"/>
          </p:nvPr>
        </p:nvSpPr>
        <p:spPr>
          <a:xfrm>
            <a:off x="2889250" y="1131888"/>
            <a:ext cx="6102350" cy="32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 marL="457200" indent="0">
              <a:buNone/>
              <a:defRPr sz="800">
                <a:solidFill>
                  <a:schemeClr val="tx1"/>
                </a:solidFill>
              </a:defRPr>
            </a:lvl2pPr>
            <a:lvl3pPr marL="914400" indent="0">
              <a:buNone/>
              <a:defRPr sz="700">
                <a:solidFill>
                  <a:schemeClr val="tx1"/>
                </a:solidFill>
              </a:defRPr>
            </a:lvl3pPr>
            <a:lvl4pPr marL="1371600" indent="0">
              <a:buNone/>
              <a:defRPr sz="600">
                <a:solidFill>
                  <a:schemeClr val="tx1"/>
                </a:solidFill>
              </a:defRPr>
            </a:lvl4pPr>
            <a:lvl5pPr marL="1828800" indent="0">
              <a:buNone/>
              <a:defRPr sz="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159125" y="837722"/>
            <a:ext cx="554355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695453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5"/>
          </p:nvPr>
        </p:nvSpPr>
        <p:spPr>
          <a:xfrm>
            <a:off x="2886381" y="4905156"/>
            <a:ext cx="2973398" cy="179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51676" y="1640510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105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Chart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767013" y="51750"/>
            <a:ext cx="63288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5"/>
          </p:nvPr>
        </p:nvSpPr>
        <p:spPr>
          <a:xfrm>
            <a:off x="2886381" y="4905156"/>
            <a:ext cx="2973398" cy="179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6"/>
          </p:nvPr>
        </p:nvSpPr>
        <p:spPr>
          <a:xfrm>
            <a:off x="2889250" y="1131888"/>
            <a:ext cx="6102350" cy="32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buNone/>
              <a:defRPr sz="800">
                <a:solidFill>
                  <a:schemeClr val="bg1"/>
                </a:solidFill>
              </a:defRPr>
            </a:lvl2pPr>
            <a:lvl3pPr marL="914400" indent="0">
              <a:buNone/>
              <a:defRPr sz="700">
                <a:solidFill>
                  <a:schemeClr val="bg1"/>
                </a:solidFill>
              </a:defRPr>
            </a:lvl3pPr>
            <a:lvl4pPr marL="1371600" indent="0">
              <a:buNone/>
              <a:defRPr sz="600">
                <a:solidFill>
                  <a:schemeClr val="bg1"/>
                </a:solidFill>
              </a:defRPr>
            </a:lvl4pPr>
            <a:lvl5pPr marL="1828800" indent="0">
              <a:buNone/>
              <a:defRPr sz="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159125" y="837722"/>
            <a:ext cx="554355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700511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51676" y="1640510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593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harts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767013" y="51750"/>
            <a:ext cx="63288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159125" y="837722"/>
            <a:ext cx="554355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2830963" y="1131888"/>
            <a:ext cx="3060000" cy="32400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Chart Placeholder 8"/>
          <p:cNvSpPr>
            <a:spLocks noGrp="1"/>
          </p:cNvSpPr>
          <p:nvPr>
            <p:ph type="chart" sz="quarter" idx="16"/>
          </p:nvPr>
        </p:nvSpPr>
        <p:spPr>
          <a:xfrm>
            <a:off x="5980952" y="1131888"/>
            <a:ext cx="3060000" cy="32400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698130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5"/>
          </p:nvPr>
        </p:nvSpPr>
        <p:spPr>
          <a:xfrm>
            <a:off x="2886381" y="4905156"/>
            <a:ext cx="2973398" cy="179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51676" y="1640510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2690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harts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767013" y="51750"/>
            <a:ext cx="63288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159125" y="837722"/>
            <a:ext cx="554355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7029507" y="1131887"/>
            <a:ext cx="2016000" cy="32400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Chart Placeholder 8"/>
          <p:cNvSpPr>
            <a:spLocks noGrp="1"/>
          </p:cNvSpPr>
          <p:nvPr>
            <p:ph type="chart" sz="quarter" idx="18"/>
          </p:nvPr>
        </p:nvSpPr>
        <p:spPr>
          <a:xfrm>
            <a:off x="4930158" y="1131887"/>
            <a:ext cx="2016000" cy="32400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3" name="Chart Placeholder 8"/>
          <p:cNvSpPr>
            <a:spLocks noGrp="1"/>
          </p:cNvSpPr>
          <p:nvPr>
            <p:ph type="chart" sz="quarter" idx="16"/>
          </p:nvPr>
        </p:nvSpPr>
        <p:spPr>
          <a:xfrm>
            <a:off x="2830810" y="1131887"/>
            <a:ext cx="2016000" cy="32400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-3118" y="1698130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2886381" y="4905156"/>
            <a:ext cx="2973398" cy="179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151676" y="1640510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0295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 and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idx="18"/>
          </p:nvPr>
        </p:nvSpPr>
        <p:spPr>
          <a:xfrm>
            <a:off x="250825" y="3292475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9"/>
          </p:nvPr>
        </p:nvSpPr>
        <p:spPr>
          <a:xfrm>
            <a:off x="4592781" y="3285535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1" name="Chart Placeholder 8"/>
          <p:cNvSpPr>
            <a:spLocks noGrp="1"/>
          </p:cNvSpPr>
          <p:nvPr>
            <p:ph type="chart" sz="quarter" idx="15"/>
          </p:nvPr>
        </p:nvSpPr>
        <p:spPr>
          <a:xfrm>
            <a:off x="4595578" y="1130041"/>
            <a:ext cx="42948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2" name="Chart Placeholder 8"/>
          <p:cNvSpPr>
            <a:spLocks noGrp="1"/>
          </p:cNvSpPr>
          <p:nvPr>
            <p:ph type="chart" sz="quarter" idx="17"/>
          </p:nvPr>
        </p:nvSpPr>
        <p:spPr>
          <a:xfrm>
            <a:off x="249139" y="1130041"/>
            <a:ext cx="42948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244645" y="3651250"/>
            <a:ext cx="8636061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39"/>
          </p:nvPr>
        </p:nvSpPr>
        <p:spPr>
          <a:xfrm>
            <a:off x="235227" y="4940896"/>
            <a:ext cx="2654023" cy="14904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595578" y="913185"/>
            <a:ext cx="42948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250825" y="913185"/>
            <a:ext cx="42948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37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34829" y="1141099"/>
            <a:ext cx="6708058" cy="7099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F574F"/>
                </a:solidFill>
              </a:defRPr>
            </a:lvl1pPr>
            <a:lvl2pPr marL="457200" indent="0">
              <a:buNone/>
              <a:defRPr sz="1000">
                <a:solidFill>
                  <a:srgbClr val="5F574F"/>
                </a:solidFill>
              </a:defRPr>
            </a:lvl2pPr>
            <a:lvl3pPr marL="914400" indent="0">
              <a:buNone/>
              <a:defRPr sz="1000">
                <a:solidFill>
                  <a:srgbClr val="5F574F"/>
                </a:solidFill>
              </a:defRPr>
            </a:lvl3pPr>
            <a:lvl4pPr marL="1371600" indent="0">
              <a:buNone/>
              <a:defRPr sz="1000">
                <a:solidFill>
                  <a:srgbClr val="5F574F"/>
                </a:solidFill>
              </a:defRPr>
            </a:lvl4pPr>
            <a:lvl5pPr marL="1828800" indent="0">
              <a:buNone/>
              <a:defRPr sz="1000">
                <a:solidFill>
                  <a:srgbClr val="5F574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084" y="2030414"/>
            <a:ext cx="2232000" cy="305752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316903" y="2035176"/>
            <a:ext cx="2232000" cy="305752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865302" y="2035176"/>
            <a:ext cx="2232000" cy="305752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591103" y="2035176"/>
            <a:ext cx="2232000" cy="305752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5406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388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 and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idx="18"/>
          </p:nvPr>
        </p:nvSpPr>
        <p:spPr>
          <a:xfrm>
            <a:off x="251520" y="3294063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9"/>
          </p:nvPr>
        </p:nvSpPr>
        <p:spPr>
          <a:xfrm>
            <a:off x="3148810" y="3294063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21"/>
          </p:nvPr>
        </p:nvSpPr>
        <p:spPr>
          <a:xfrm>
            <a:off x="6046795" y="3294063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2" name="Chart Placeholder 8"/>
          <p:cNvSpPr>
            <a:spLocks noGrp="1"/>
          </p:cNvSpPr>
          <p:nvPr>
            <p:ph type="chart" sz="quarter" idx="15"/>
          </p:nvPr>
        </p:nvSpPr>
        <p:spPr>
          <a:xfrm>
            <a:off x="6049175" y="1126549"/>
            <a:ext cx="284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3" name="Chart Placeholder 8"/>
          <p:cNvSpPr>
            <a:spLocks noGrp="1"/>
          </p:cNvSpPr>
          <p:nvPr>
            <p:ph type="chart" sz="quarter" idx="16"/>
          </p:nvPr>
        </p:nvSpPr>
        <p:spPr>
          <a:xfrm>
            <a:off x="3148809" y="1126549"/>
            <a:ext cx="284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4" name="Chart Placeholder 8"/>
          <p:cNvSpPr>
            <a:spLocks noGrp="1"/>
          </p:cNvSpPr>
          <p:nvPr>
            <p:ph type="chart" sz="quarter" idx="17"/>
          </p:nvPr>
        </p:nvSpPr>
        <p:spPr>
          <a:xfrm>
            <a:off x="250824" y="1126549"/>
            <a:ext cx="284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244646" y="3651250"/>
            <a:ext cx="8639274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39"/>
          </p:nvPr>
        </p:nvSpPr>
        <p:spPr>
          <a:xfrm>
            <a:off x="235227" y="4940896"/>
            <a:ext cx="2654023" cy="14904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250825" y="912937"/>
            <a:ext cx="2843999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43"/>
          </p:nvPr>
        </p:nvSpPr>
        <p:spPr>
          <a:xfrm>
            <a:off x="3150001" y="912937"/>
            <a:ext cx="2843999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44"/>
          </p:nvPr>
        </p:nvSpPr>
        <p:spPr>
          <a:xfrm>
            <a:off x="6049176" y="912937"/>
            <a:ext cx="2843999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953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harts and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6765001" y="1131888"/>
            <a:ext cx="212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Chart Placeholder 8"/>
          <p:cNvSpPr>
            <a:spLocks noGrp="1"/>
          </p:cNvSpPr>
          <p:nvPr>
            <p:ph type="chart" sz="quarter" idx="15"/>
          </p:nvPr>
        </p:nvSpPr>
        <p:spPr>
          <a:xfrm>
            <a:off x="4593047" y="1131888"/>
            <a:ext cx="212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Chart Placeholder 8"/>
          <p:cNvSpPr>
            <a:spLocks noGrp="1"/>
          </p:cNvSpPr>
          <p:nvPr>
            <p:ph type="chart" sz="quarter" idx="16"/>
          </p:nvPr>
        </p:nvSpPr>
        <p:spPr>
          <a:xfrm>
            <a:off x="2421093" y="1131888"/>
            <a:ext cx="212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Chart Placeholder 8"/>
          <p:cNvSpPr>
            <a:spLocks noGrp="1"/>
          </p:cNvSpPr>
          <p:nvPr>
            <p:ph type="chart" sz="quarter" idx="17"/>
          </p:nvPr>
        </p:nvSpPr>
        <p:spPr>
          <a:xfrm>
            <a:off x="249139" y="1131888"/>
            <a:ext cx="212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8"/>
          </p:nvPr>
        </p:nvSpPr>
        <p:spPr>
          <a:xfrm>
            <a:off x="245929" y="3290049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9"/>
          </p:nvPr>
        </p:nvSpPr>
        <p:spPr>
          <a:xfrm>
            <a:off x="2418953" y="3298563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20"/>
          </p:nvPr>
        </p:nvSpPr>
        <p:spPr>
          <a:xfrm>
            <a:off x="4591977" y="3290049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21"/>
          </p:nvPr>
        </p:nvSpPr>
        <p:spPr>
          <a:xfrm>
            <a:off x="6765001" y="3298563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244644" y="3651250"/>
            <a:ext cx="8641655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39"/>
          </p:nvPr>
        </p:nvSpPr>
        <p:spPr>
          <a:xfrm>
            <a:off x="235227" y="4940896"/>
            <a:ext cx="2654023" cy="14904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250825" y="912937"/>
            <a:ext cx="2124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44"/>
          </p:nvPr>
        </p:nvSpPr>
        <p:spPr>
          <a:xfrm>
            <a:off x="6765001" y="912937"/>
            <a:ext cx="2124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45"/>
          </p:nvPr>
        </p:nvSpPr>
        <p:spPr>
          <a:xfrm>
            <a:off x="2422217" y="912937"/>
            <a:ext cx="2124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4593609" y="912937"/>
            <a:ext cx="2124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1065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harts and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7177483" y="1129088"/>
            <a:ext cx="1710000" cy="21564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Chart Placeholder 8"/>
          <p:cNvSpPr>
            <a:spLocks noGrp="1"/>
          </p:cNvSpPr>
          <p:nvPr>
            <p:ph type="chart" sz="quarter" idx="15"/>
          </p:nvPr>
        </p:nvSpPr>
        <p:spPr>
          <a:xfrm>
            <a:off x="5444191" y="1129088"/>
            <a:ext cx="1710000" cy="21564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Chart Placeholder 8"/>
          <p:cNvSpPr>
            <a:spLocks noGrp="1"/>
          </p:cNvSpPr>
          <p:nvPr>
            <p:ph type="chart" sz="quarter" idx="16"/>
          </p:nvPr>
        </p:nvSpPr>
        <p:spPr>
          <a:xfrm>
            <a:off x="1977607" y="1129088"/>
            <a:ext cx="1710000" cy="21564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Chart Placeholder 8"/>
          <p:cNvSpPr>
            <a:spLocks noGrp="1"/>
          </p:cNvSpPr>
          <p:nvPr>
            <p:ph type="chart" sz="quarter" idx="17"/>
          </p:nvPr>
        </p:nvSpPr>
        <p:spPr>
          <a:xfrm>
            <a:off x="244315" y="1129088"/>
            <a:ext cx="1710000" cy="21564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8"/>
          </p:nvPr>
        </p:nvSpPr>
        <p:spPr>
          <a:xfrm>
            <a:off x="251520" y="3292475"/>
            <a:ext cx="1702795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44315" y="3644679"/>
            <a:ext cx="8648859" cy="1087659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5" name="Chart Placeholder 8"/>
          <p:cNvSpPr>
            <a:spLocks noGrp="1"/>
          </p:cNvSpPr>
          <p:nvPr>
            <p:ph type="chart" sz="quarter" idx="28"/>
          </p:nvPr>
        </p:nvSpPr>
        <p:spPr>
          <a:xfrm>
            <a:off x="3710899" y="1129088"/>
            <a:ext cx="1710000" cy="21564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idx="35"/>
          </p:nvPr>
        </p:nvSpPr>
        <p:spPr>
          <a:xfrm>
            <a:off x="1977607" y="3292475"/>
            <a:ext cx="1710000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36"/>
          </p:nvPr>
        </p:nvSpPr>
        <p:spPr>
          <a:xfrm>
            <a:off x="3710899" y="3292475"/>
            <a:ext cx="1710000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37"/>
          </p:nvPr>
        </p:nvSpPr>
        <p:spPr>
          <a:xfrm>
            <a:off x="5444191" y="3292475"/>
            <a:ext cx="1710000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38"/>
          </p:nvPr>
        </p:nvSpPr>
        <p:spPr>
          <a:xfrm>
            <a:off x="7177483" y="3292475"/>
            <a:ext cx="1715692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39"/>
          </p:nvPr>
        </p:nvSpPr>
        <p:spPr>
          <a:xfrm>
            <a:off x="235227" y="4940896"/>
            <a:ext cx="2654023" cy="14904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250825" y="912937"/>
            <a:ext cx="1710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44"/>
          </p:nvPr>
        </p:nvSpPr>
        <p:spPr>
          <a:xfrm>
            <a:off x="7177483" y="912937"/>
            <a:ext cx="1710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45"/>
          </p:nvPr>
        </p:nvSpPr>
        <p:spPr>
          <a:xfrm>
            <a:off x="1982490" y="912937"/>
            <a:ext cx="1710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3714155" y="912937"/>
            <a:ext cx="1710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47"/>
          </p:nvPr>
        </p:nvSpPr>
        <p:spPr>
          <a:xfrm>
            <a:off x="5445820" y="912937"/>
            <a:ext cx="1710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6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9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 and 2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244646" y="3651250"/>
            <a:ext cx="4294800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4592781" y="3650140"/>
            <a:ext cx="4294800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39"/>
          </p:nvPr>
        </p:nvSpPr>
        <p:spPr>
          <a:xfrm>
            <a:off x="235227" y="4940896"/>
            <a:ext cx="2654023" cy="14904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8"/>
          </p:nvPr>
        </p:nvSpPr>
        <p:spPr>
          <a:xfrm>
            <a:off x="250825" y="3292475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9"/>
          </p:nvPr>
        </p:nvSpPr>
        <p:spPr>
          <a:xfrm>
            <a:off x="4592781" y="3285535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6" name="Chart Placeholder 8"/>
          <p:cNvSpPr>
            <a:spLocks noGrp="1"/>
          </p:cNvSpPr>
          <p:nvPr>
            <p:ph type="chart" sz="quarter" idx="15"/>
          </p:nvPr>
        </p:nvSpPr>
        <p:spPr>
          <a:xfrm>
            <a:off x="4592781" y="1130041"/>
            <a:ext cx="42948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Chart Placeholder 8"/>
          <p:cNvSpPr>
            <a:spLocks noGrp="1"/>
          </p:cNvSpPr>
          <p:nvPr>
            <p:ph type="chart" sz="quarter" idx="17"/>
          </p:nvPr>
        </p:nvSpPr>
        <p:spPr>
          <a:xfrm>
            <a:off x="247650" y="1130041"/>
            <a:ext cx="42948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595578" y="913185"/>
            <a:ext cx="42948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250825" y="913185"/>
            <a:ext cx="42948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7001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 and 3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244645" y="3651250"/>
            <a:ext cx="2844000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3148810" y="3651250"/>
            <a:ext cx="2844000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6046795" y="3651250"/>
            <a:ext cx="2844000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39"/>
          </p:nvPr>
        </p:nvSpPr>
        <p:spPr>
          <a:xfrm>
            <a:off x="235227" y="4940896"/>
            <a:ext cx="2654023" cy="14904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8"/>
          </p:nvPr>
        </p:nvSpPr>
        <p:spPr>
          <a:xfrm>
            <a:off x="251520" y="3294063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9"/>
          </p:nvPr>
        </p:nvSpPr>
        <p:spPr>
          <a:xfrm>
            <a:off x="3148810" y="3294063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1"/>
          </p:nvPr>
        </p:nvSpPr>
        <p:spPr>
          <a:xfrm>
            <a:off x="6046795" y="3294063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3" name="Chart Placeholder 8"/>
          <p:cNvSpPr>
            <a:spLocks noGrp="1"/>
          </p:cNvSpPr>
          <p:nvPr>
            <p:ph type="chart" sz="quarter" idx="15"/>
          </p:nvPr>
        </p:nvSpPr>
        <p:spPr>
          <a:xfrm>
            <a:off x="6046795" y="1126549"/>
            <a:ext cx="284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4" name="Chart Placeholder 8"/>
          <p:cNvSpPr>
            <a:spLocks noGrp="1"/>
          </p:cNvSpPr>
          <p:nvPr>
            <p:ph type="chart" sz="quarter" idx="16"/>
          </p:nvPr>
        </p:nvSpPr>
        <p:spPr>
          <a:xfrm>
            <a:off x="3148810" y="1126549"/>
            <a:ext cx="284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5" name="Chart Placeholder 8"/>
          <p:cNvSpPr>
            <a:spLocks noGrp="1"/>
          </p:cNvSpPr>
          <p:nvPr>
            <p:ph type="chart" sz="quarter" idx="17"/>
          </p:nvPr>
        </p:nvSpPr>
        <p:spPr>
          <a:xfrm>
            <a:off x="250824" y="1126549"/>
            <a:ext cx="284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250825" y="912937"/>
            <a:ext cx="2843999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43"/>
          </p:nvPr>
        </p:nvSpPr>
        <p:spPr>
          <a:xfrm>
            <a:off x="3150001" y="912937"/>
            <a:ext cx="2843999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44"/>
          </p:nvPr>
        </p:nvSpPr>
        <p:spPr>
          <a:xfrm>
            <a:off x="6049176" y="912937"/>
            <a:ext cx="2843999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1945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harts and 4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244645" y="3651250"/>
            <a:ext cx="2124000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2404256" y="3651250"/>
            <a:ext cx="2124000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572232" y="3651250"/>
            <a:ext cx="2124000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6765001" y="3651250"/>
            <a:ext cx="2124000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39"/>
          </p:nvPr>
        </p:nvSpPr>
        <p:spPr>
          <a:xfrm>
            <a:off x="235227" y="4940896"/>
            <a:ext cx="2654023" cy="14904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7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6765001" y="1131888"/>
            <a:ext cx="212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4" name="Chart Placeholder 8"/>
          <p:cNvSpPr>
            <a:spLocks noGrp="1"/>
          </p:cNvSpPr>
          <p:nvPr>
            <p:ph type="chart" sz="quarter" idx="15"/>
          </p:nvPr>
        </p:nvSpPr>
        <p:spPr>
          <a:xfrm>
            <a:off x="4570750" y="1131888"/>
            <a:ext cx="212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5" name="Chart Placeholder 8"/>
          <p:cNvSpPr>
            <a:spLocks noGrp="1"/>
          </p:cNvSpPr>
          <p:nvPr>
            <p:ph type="chart" sz="quarter" idx="16"/>
          </p:nvPr>
        </p:nvSpPr>
        <p:spPr>
          <a:xfrm>
            <a:off x="2411135" y="1131888"/>
            <a:ext cx="212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6" name="Chart Placeholder 8"/>
          <p:cNvSpPr>
            <a:spLocks noGrp="1"/>
          </p:cNvSpPr>
          <p:nvPr>
            <p:ph type="chart" sz="quarter" idx="17"/>
          </p:nvPr>
        </p:nvSpPr>
        <p:spPr>
          <a:xfrm>
            <a:off x="249139" y="1131888"/>
            <a:ext cx="212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idx="18"/>
          </p:nvPr>
        </p:nvSpPr>
        <p:spPr>
          <a:xfrm>
            <a:off x="245929" y="3290049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19"/>
          </p:nvPr>
        </p:nvSpPr>
        <p:spPr>
          <a:xfrm>
            <a:off x="2411135" y="3298563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0"/>
          </p:nvPr>
        </p:nvSpPr>
        <p:spPr>
          <a:xfrm>
            <a:off x="4570750" y="3290049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1"/>
          </p:nvPr>
        </p:nvSpPr>
        <p:spPr>
          <a:xfrm>
            <a:off x="6765001" y="3298563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250825" y="912937"/>
            <a:ext cx="2124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44"/>
          </p:nvPr>
        </p:nvSpPr>
        <p:spPr>
          <a:xfrm>
            <a:off x="6765001" y="912937"/>
            <a:ext cx="2124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45"/>
          </p:nvPr>
        </p:nvSpPr>
        <p:spPr>
          <a:xfrm>
            <a:off x="2422217" y="912937"/>
            <a:ext cx="2124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4593609" y="912937"/>
            <a:ext cx="2124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7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436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harts and 5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44316" y="3644679"/>
            <a:ext cx="1710000" cy="1087659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977607" y="3644679"/>
            <a:ext cx="1710000" cy="1087659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3710899" y="3644679"/>
            <a:ext cx="1710000" cy="1087659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5444191" y="3644679"/>
            <a:ext cx="1710000" cy="1087659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7177483" y="3644679"/>
            <a:ext cx="1710000" cy="1087659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39"/>
          </p:nvPr>
        </p:nvSpPr>
        <p:spPr>
          <a:xfrm>
            <a:off x="235227" y="4940896"/>
            <a:ext cx="2654023" cy="14904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3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7177483" y="1129088"/>
            <a:ext cx="1710000" cy="21564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4" name="Chart Placeholder 8"/>
          <p:cNvSpPr>
            <a:spLocks noGrp="1"/>
          </p:cNvSpPr>
          <p:nvPr>
            <p:ph type="chart" sz="quarter" idx="15"/>
          </p:nvPr>
        </p:nvSpPr>
        <p:spPr>
          <a:xfrm>
            <a:off x="5444191" y="1129088"/>
            <a:ext cx="1710000" cy="21564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8" name="Chart Placeholder 8"/>
          <p:cNvSpPr>
            <a:spLocks noGrp="1"/>
          </p:cNvSpPr>
          <p:nvPr>
            <p:ph type="chart" sz="quarter" idx="16"/>
          </p:nvPr>
        </p:nvSpPr>
        <p:spPr>
          <a:xfrm>
            <a:off x="1977607" y="1129088"/>
            <a:ext cx="1710000" cy="21564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9" name="Chart Placeholder 8"/>
          <p:cNvSpPr>
            <a:spLocks noGrp="1"/>
          </p:cNvSpPr>
          <p:nvPr>
            <p:ph type="chart" sz="quarter" idx="17"/>
          </p:nvPr>
        </p:nvSpPr>
        <p:spPr>
          <a:xfrm>
            <a:off x="244315" y="1129088"/>
            <a:ext cx="1710000" cy="21564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idx="18"/>
          </p:nvPr>
        </p:nvSpPr>
        <p:spPr>
          <a:xfrm>
            <a:off x="251520" y="3292475"/>
            <a:ext cx="1702795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6" name="Chart Placeholder 8"/>
          <p:cNvSpPr>
            <a:spLocks noGrp="1"/>
          </p:cNvSpPr>
          <p:nvPr>
            <p:ph type="chart" sz="quarter" idx="28"/>
          </p:nvPr>
        </p:nvSpPr>
        <p:spPr>
          <a:xfrm>
            <a:off x="3710899" y="1129088"/>
            <a:ext cx="1710000" cy="21564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idx="35"/>
          </p:nvPr>
        </p:nvSpPr>
        <p:spPr>
          <a:xfrm>
            <a:off x="1977607" y="3292475"/>
            <a:ext cx="1702795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36"/>
          </p:nvPr>
        </p:nvSpPr>
        <p:spPr>
          <a:xfrm>
            <a:off x="3710899" y="3292475"/>
            <a:ext cx="1702795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idx="37"/>
          </p:nvPr>
        </p:nvSpPr>
        <p:spPr>
          <a:xfrm>
            <a:off x="5444191" y="3292475"/>
            <a:ext cx="1702795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38"/>
          </p:nvPr>
        </p:nvSpPr>
        <p:spPr>
          <a:xfrm>
            <a:off x="7177483" y="3292475"/>
            <a:ext cx="1702795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250825" y="912937"/>
            <a:ext cx="1710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44"/>
          </p:nvPr>
        </p:nvSpPr>
        <p:spPr>
          <a:xfrm>
            <a:off x="7177483" y="912937"/>
            <a:ext cx="1710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45"/>
          </p:nvPr>
        </p:nvSpPr>
        <p:spPr>
          <a:xfrm>
            <a:off x="1982490" y="912937"/>
            <a:ext cx="1710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3714155" y="912937"/>
            <a:ext cx="1710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7"/>
          </p:nvPr>
        </p:nvSpPr>
        <p:spPr>
          <a:xfrm>
            <a:off x="5445820" y="912937"/>
            <a:ext cx="1710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1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4169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White: Map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20775"/>
            <a:ext cx="2304951" cy="396716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149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0020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000" y="51750"/>
            <a:ext cx="90540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69460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149570" y="1639371"/>
            <a:ext cx="2588605" cy="5607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ITC Franklin Gothic BookCp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35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000" y="51750"/>
            <a:ext cx="90540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54351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51676" y="195486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2215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289447" y="1214905"/>
            <a:ext cx="1350000" cy="1350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227447" y="2609850"/>
            <a:ext cx="2412000" cy="2474687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685034" y="51750"/>
            <a:ext cx="2412003" cy="5040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51676" y="1645353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69945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0829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000" y="51750"/>
            <a:ext cx="90540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707358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6" name="Title 9"/>
          <p:cNvSpPr>
            <a:spLocks noGrp="1"/>
          </p:cNvSpPr>
          <p:nvPr>
            <p:ph type="title" hasCustomPrompt="1"/>
          </p:nvPr>
        </p:nvSpPr>
        <p:spPr>
          <a:xfrm>
            <a:off x="149570" y="1650916"/>
            <a:ext cx="2588605" cy="5607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ITC Franklin Gothic BookCp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4032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with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000" y="51750"/>
            <a:ext cx="90540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3"/>
          </p:nvPr>
        </p:nvSpPr>
        <p:spPr>
          <a:xfrm>
            <a:off x="100330" y="2199005"/>
            <a:ext cx="4510088" cy="2182813"/>
          </a:xfrm>
          <a:prstGeom prst="rect">
            <a:avLst/>
          </a:prstGeom>
          <a:ln w="12700">
            <a:solidFill>
              <a:srgbClr val="F5F4F2"/>
            </a:solidFill>
          </a:ln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695453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6" name="Title 9"/>
          <p:cNvSpPr>
            <a:spLocks noGrp="1"/>
          </p:cNvSpPr>
          <p:nvPr>
            <p:ph type="title" hasCustomPrompt="1"/>
          </p:nvPr>
        </p:nvSpPr>
        <p:spPr>
          <a:xfrm>
            <a:off x="149570" y="1639371"/>
            <a:ext cx="2588605" cy="5607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ITC Franklin Gothic BookCp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0464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000" y="53975"/>
            <a:ext cx="9054000" cy="30353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235508" y="3216014"/>
            <a:ext cx="2847600" cy="251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3141617" y="3216014"/>
            <a:ext cx="2847600" cy="251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6"/>
          </p:nvPr>
        </p:nvSpPr>
        <p:spPr>
          <a:xfrm>
            <a:off x="6046497" y="3216014"/>
            <a:ext cx="2847600" cy="251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47"/>
          </p:nvPr>
        </p:nvSpPr>
        <p:spPr>
          <a:xfrm>
            <a:off x="235508" y="3640847"/>
            <a:ext cx="2844000" cy="13525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141617" y="3640847"/>
            <a:ext cx="2844000" cy="13525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48"/>
          </p:nvPr>
        </p:nvSpPr>
        <p:spPr>
          <a:xfrm>
            <a:off x="6046497" y="3640847"/>
            <a:ext cx="2844000" cy="13525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20" name="Straight Connector 19"/>
          <p:cNvCxnSpPr/>
          <p:nvPr userDrawn="1"/>
        </p:nvCxnSpPr>
        <p:spPr>
          <a:xfrm rot="5400000">
            <a:off x="1639508" y="2117707"/>
            <a:ext cx="0" cy="2808000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rot="5400000">
            <a:off x="4545617" y="2117707"/>
            <a:ext cx="0" cy="2808000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rot="5400000">
            <a:off x="7450497" y="2117707"/>
            <a:ext cx="0" cy="2808000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56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51676" y="195486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7447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825358" y="1123091"/>
            <a:ext cx="1240751" cy="2667224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5388545" y="1123091"/>
            <a:ext cx="1240751" cy="2667224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948959" y="1126918"/>
            <a:ext cx="1240751" cy="2667395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067009" y="1123091"/>
            <a:ext cx="1240751" cy="2667395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509372" y="1123262"/>
            <a:ext cx="1240751" cy="2667224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1067009" y="3866775"/>
            <a:ext cx="1249554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5"/>
          </p:nvPr>
        </p:nvSpPr>
        <p:spPr>
          <a:xfrm>
            <a:off x="2509372" y="3866775"/>
            <a:ext cx="1241577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6"/>
          </p:nvPr>
        </p:nvSpPr>
        <p:spPr>
          <a:xfrm>
            <a:off x="3948959" y="3866775"/>
            <a:ext cx="1243460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0"/>
          </p:nvPr>
        </p:nvSpPr>
        <p:spPr>
          <a:xfrm>
            <a:off x="5388545" y="3866775"/>
            <a:ext cx="1243460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1"/>
          </p:nvPr>
        </p:nvSpPr>
        <p:spPr>
          <a:xfrm>
            <a:off x="6825358" y="3866775"/>
            <a:ext cx="1243460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rot="5400000">
            <a:off x="1608312" y="3297718"/>
            <a:ext cx="0" cy="1082605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rot="5400000">
            <a:off x="3050675" y="3297718"/>
            <a:ext cx="0" cy="1082605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rot="5400000">
            <a:off x="4490262" y="3299631"/>
            <a:ext cx="0" cy="1082605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 rot="5400000">
            <a:off x="5929848" y="3297633"/>
            <a:ext cx="0" cy="1082605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rot="5400000">
            <a:off x="7366661" y="3297632"/>
            <a:ext cx="0" cy="1082605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-3118" y="26149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499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259801" y="771550"/>
            <a:ext cx="932195" cy="1505578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5176265" y="771550"/>
            <a:ext cx="932195" cy="1505578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103810" y="775414"/>
            <a:ext cx="932195" cy="1505675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935341" y="771587"/>
            <a:ext cx="932195" cy="1505675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017500" y="771721"/>
            <a:ext cx="932195" cy="1505578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35341" y="2355193"/>
            <a:ext cx="938808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text styles</a:t>
            </a:r>
          </a:p>
        </p:txBody>
      </p:sp>
      <p:cxnSp>
        <p:nvCxnSpPr>
          <p:cNvPr id="55" name="Straight Connector 54"/>
          <p:cNvCxnSpPr/>
          <p:nvPr userDrawn="1"/>
        </p:nvCxnSpPr>
        <p:spPr>
          <a:xfrm rot="5400000">
            <a:off x="2342030" y="1912602"/>
            <a:ext cx="0" cy="813377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237611" y="3004356"/>
            <a:ext cx="932195" cy="1505578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154075" y="3004356"/>
            <a:ext cx="932195" cy="1505578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2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4081620" y="3008220"/>
            <a:ext cx="932195" cy="1505675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3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913151" y="3004393"/>
            <a:ext cx="932195" cy="1505675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995310" y="3004527"/>
            <a:ext cx="932195" cy="1505578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5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1913151" y="4587999"/>
            <a:ext cx="938808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text styles</a:t>
            </a:r>
          </a:p>
        </p:txBody>
      </p:sp>
      <p:cxnSp>
        <p:nvCxnSpPr>
          <p:cNvPr id="66" name="Straight Connector 65"/>
          <p:cNvCxnSpPr/>
          <p:nvPr userDrawn="1"/>
        </p:nvCxnSpPr>
        <p:spPr>
          <a:xfrm rot="5400000">
            <a:off x="2319840" y="4145408"/>
            <a:ext cx="0" cy="813377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3023096" y="2355193"/>
            <a:ext cx="938808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text styles</a:t>
            </a:r>
          </a:p>
        </p:txBody>
      </p:sp>
      <p:cxnSp>
        <p:nvCxnSpPr>
          <p:cNvPr id="68" name="Straight Connector 67"/>
          <p:cNvCxnSpPr/>
          <p:nvPr userDrawn="1"/>
        </p:nvCxnSpPr>
        <p:spPr>
          <a:xfrm rot="5400000">
            <a:off x="3429785" y="1912602"/>
            <a:ext cx="0" cy="813377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3000906" y="4587999"/>
            <a:ext cx="938808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text styles</a:t>
            </a:r>
          </a:p>
        </p:txBody>
      </p:sp>
      <p:cxnSp>
        <p:nvCxnSpPr>
          <p:cNvPr id="70" name="Straight Connector 69"/>
          <p:cNvCxnSpPr/>
          <p:nvPr userDrawn="1"/>
        </p:nvCxnSpPr>
        <p:spPr>
          <a:xfrm rot="5400000">
            <a:off x="3407595" y="4145408"/>
            <a:ext cx="0" cy="813377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4092114" y="2347045"/>
            <a:ext cx="938808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text styles</a:t>
            </a:r>
          </a:p>
        </p:txBody>
      </p:sp>
      <p:cxnSp>
        <p:nvCxnSpPr>
          <p:cNvPr id="72" name="Straight Connector 71"/>
          <p:cNvCxnSpPr/>
          <p:nvPr userDrawn="1"/>
        </p:nvCxnSpPr>
        <p:spPr>
          <a:xfrm rot="5400000">
            <a:off x="4498803" y="1912602"/>
            <a:ext cx="0" cy="813377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4069924" y="4579851"/>
            <a:ext cx="938808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text styles</a:t>
            </a:r>
          </a:p>
        </p:txBody>
      </p:sp>
      <p:cxnSp>
        <p:nvCxnSpPr>
          <p:cNvPr id="74" name="Straight Connector 73"/>
          <p:cNvCxnSpPr/>
          <p:nvPr userDrawn="1"/>
        </p:nvCxnSpPr>
        <p:spPr>
          <a:xfrm rot="5400000">
            <a:off x="4476613" y="4145408"/>
            <a:ext cx="0" cy="813377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5179869" y="2347045"/>
            <a:ext cx="938808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text styles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rot="5400000">
            <a:off x="5586558" y="1912602"/>
            <a:ext cx="0" cy="813377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5157679" y="4579851"/>
            <a:ext cx="938808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text styles</a:t>
            </a:r>
          </a:p>
        </p:txBody>
      </p:sp>
      <p:cxnSp>
        <p:nvCxnSpPr>
          <p:cNvPr id="78" name="Straight Connector 77"/>
          <p:cNvCxnSpPr/>
          <p:nvPr userDrawn="1"/>
        </p:nvCxnSpPr>
        <p:spPr>
          <a:xfrm rot="5400000">
            <a:off x="5564368" y="4145408"/>
            <a:ext cx="0" cy="813377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6260957" y="2354329"/>
            <a:ext cx="938808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text styles</a:t>
            </a:r>
          </a:p>
        </p:txBody>
      </p:sp>
      <p:cxnSp>
        <p:nvCxnSpPr>
          <p:cNvPr id="80" name="Straight Connector 79"/>
          <p:cNvCxnSpPr/>
          <p:nvPr userDrawn="1"/>
        </p:nvCxnSpPr>
        <p:spPr>
          <a:xfrm rot="5400000">
            <a:off x="6667646" y="1912602"/>
            <a:ext cx="0" cy="813377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6238767" y="4587135"/>
            <a:ext cx="938808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text styles</a:t>
            </a:r>
          </a:p>
        </p:txBody>
      </p:sp>
      <p:cxnSp>
        <p:nvCxnSpPr>
          <p:cNvPr id="82" name="Straight Connector 81"/>
          <p:cNvCxnSpPr/>
          <p:nvPr userDrawn="1"/>
        </p:nvCxnSpPr>
        <p:spPr>
          <a:xfrm rot="5400000">
            <a:off x="6645456" y="4145408"/>
            <a:ext cx="0" cy="813377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-3118" y="26149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35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613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71773" y="55508"/>
            <a:ext cx="2118881" cy="5040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29257" y="55508"/>
            <a:ext cx="2113200" cy="5040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081059" y="55508"/>
            <a:ext cx="2016125" cy="24912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081059" y="2604581"/>
            <a:ext cx="2016125" cy="2490927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69945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1676" y="1645353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893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771773" y="2603500"/>
            <a:ext cx="3150000" cy="24892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960702" y="2603500"/>
            <a:ext cx="3134042" cy="24892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014679" y="53009"/>
            <a:ext cx="2080800" cy="2502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891771" y="53009"/>
            <a:ext cx="2080800" cy="2502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768863" y="53009"/>
            <a:ext cx="2080800" cy="2502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-3118" y="170089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1676" y="1645353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2866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33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997" r:id="rId2"/>
    <p:sldLayoutId id="2147484108" r:id="rId3"/>
    <p:sldLayoutId id="2147484109" r:id="rId4"/>
    <p:sldLayoutId id="2147484110" r:id="rId5"/>
    <p:sldLayoutId id="2147484111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6" r:id="rId16"/>
    <p:sldLayoutId id="2147483947" r:id="rId17"/>
    <p:sldLayoutId id="2147483948" r:id="rId18"/>
    <p:sldLayoutId id="2147483902" r:id="rId19"/>
    <p:sldLayoutId id="2147483921" r:id="rId20"/>
    <p:sldLayoutId id="2147483903" r:id="rId21"/>
    <p:sldLayoutId id="2147483933" r:id="rId22"/>
    <p:sldLayoutId id="2147483909" r:id="rId23"/>
    <p:sldLayoutId id="2147483912" r:id="rId24"/>
    <p:sldLayoutId id="2147483910" r:id="rId25"/>
    <p:sldLayoutId id="2147483913" r:id="rId26"/>
    <p:sldLayoutId id="2147483911" r:id="rId27"/>
    <p:sldLayoutId id="2147483914" r:id="rId2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675" y="167501"/>
            <a:ext cx="2980464" cy="644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225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839" r:id="rId2"/>
    <p:sldLayoutId id="2147483807" r:id="rId3"/>
    <p:sldLayoutId id="2147483824" r:id="rId4"/>
    <p:sldLayoutId id="2147483692" r:id="rId5"/>
    <p:sldLayoutId id="2147483825" r:id="rId6"/>
    <p:sldLayoutId id="2147483940" r:id="rId7"/>
    <p:sldLayoutId id="2147483941" r:id="rId8"/>
    <p:sldLayoutId id="2147483942" r:id="rId9"/>
    <p:sldLayoutId id="2147483943" r:id="rId10"/>
    <p:sldLayoutId id="2147483828" r:id="rId11"/>
    <p:sldLayoutId id="2147483829" r:id="rId12"/>
    <p:sldLayoutId id="2147483945" r:id="rId13"/>
    <p:sldLayoutId id="2147483946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51675" y="167501"/>
            <a:ext cx="2980464" cy="644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245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70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4006" r:id="rId2"/>
    <p:sldLayoutId id="2147483998" r:id="rId3"/>
    <p:sldLayoutId id="2147484144" r:id="rId4"/>
    <p:sldLayoutId id="2147483880" r:id="rId5"/>
    <p:sldLayoutId id="2147484002" r:id="rId6"/>
    <p:sldLayoutId id="2147484007" r:id="rId7"/>
    <p:sldLayoutId id="2147483999" r:id="rId8"/>
    <p:sldLayoutId id="2147484000" r:id="rId9"/>
    <p:sldLayoutId id="2147484001" r:id="rId10"/>
    <p:sldLayoutId id="2147483876" r:id="rId11"/>
    <p:sldLayoutId id="2147483857" r:id="rId12"/>
    <p:sldLayoutId id="2147483879" r:id="rId13"/>
    <p:sldLayoutId id="2147483887" r:id="rId14"/>
    <p:sldLayoutId id="2147483856" r:id="rId15"/>
    <p:sldLayoutId id="2147483878" r:id="rId16"/>
    <p:sldLayoutId id="2147483858" r:id="rId17"/>
    <p:sldLayoutId id="2147483864" r:id="rId1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47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008" r:id="rId2"/>
    <p:sldLayoutId id="2147484114" r:id="rId3"/>
    <p:sldLayoutId id="2147483767" r:id="rId4"/>
    <p:sldLayoutId id="2147483769" r:id="rId5"/>
    <p:sldLayoutId id="2147483768" r:id="rId6"/>
    <p:sldLayoutId id="2147483704" r:id="rId7"/>
    <p:sldLayoutId id="2147483770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13h45%20Armenio%20Neto.mp4" TargetMode="Externa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11.jpe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5.jpeg"/><Relationship Id="rId16" Type="http://schemas.openxmlformats.org/officeDocument/2006/relationships/image" Target="../media/image24.jpe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Relationship Id="rId22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4.jpeg"/><Relationship Id="rId20" Type="http://schemas.openxmlformats.org/officeDocument/2006/relationships/image" Target="../media/image48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jpe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jpeg"/><Relationship Id="rId22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msalx.placar.abril.com.br/2013/02/05/0904/O6FLF/neymar-pele-alexandre-battibugli.jpeg?136006485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/>
          <a:stretch/>
        </p:blipFill>
        <p:spPr bwMode="auto">
          <a:xfrm>
            <a:off x="0" y="-19050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4370905"/>
            <a:ext cx="1600740" cy="4283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1950"/>
            <a:ext cx="393700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6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://www.independent.ie/world-news/and-finally/article30249477.ece/ALTERNATES/h342/PANews_P-397e12c8-473a-4def-8a81-8355e43a6a89_I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2321"/>
          <a:stretch/>
        </p:blipFill>
        <p:spPr bwMode="auto">
          <a:xfrm flipH="1">
            <a:off x="54000" y="51748"/>
            <a:ext cx="9036000" cy="564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Placeholder 119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8" b="488"/>
          <a:stretch>
            <a:fillRect/>
          </a:stretch>
        </p:blipFill>
        <p:spPr>
          <a:xfrm>
            <a:off x="-1233388" y="-961730"/>
            <a:ext cx="1287388" cy="7167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1182" y="1826793"/>
            <a:ext cx="3599762" cy="1430757"/>
          </a:xfrm>
          <a:prstGeom prst="rect">
            <a:avLst/>
          </a:prstGeom>
          <a:solidFill>
            <a:schemeClr val="tx1">
              <a:lumMod val="5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Snip Single Corner Rectangle 114"/>
          <p:cNvSpPr>
            <a:spLocks noChangeAspect="1"/>
          </p:cNvSpPr>
          <p:nvPr/>
        </p:nvSpPr>
        <p:spPr>
          <a:xfrm flipV="1">
            <a:off x="685800" y="2038350"/>
            <a:ext cx="3368721" cy="990600"/>
          </a:xfrm>
          <a:prstGeom prst="snip1Rect">
            <a:avLst/>
          </a:prstGeom>
          <a:solidFill>
            <a:schemeClr val="bg2">
              <a:alpha val="7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TextBox 115"/>
          <p:cNvSpPr txBox="1"/>
          <p:nvPr/>
        </p:nvSpPr>
        <p:spPr>
          <a:xfrm>
            <a:off x="838200" y="2108357"/>
            <a:ext cx="3216321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Exposição de marca vale medalha.</a:t>
            </a:r>
          </a:p>
          <a:p>
            <a:r>
              <a:rPr lang="pt-BR" sz="1600" b="1" dirty="0" smtClean="0">
                <a:solidFill>
                  <a:schemeClr val="bg1"/>
                </a:solidFill>
              </a:rPr>
              <a:t>Mas fazer sua marca ser parte de uma grande história vale ouro.</a:t>
            </a:r>
          </a:p>
        </p:txBody>
      </p:sp>
    </p:spTree>
    <p:extLst>
      <p:ext uri="{BB962C8B-B14F-4D97-AF65-F5344CB8AC3E}">
        <p14:creationId xmlns:p14="http://schemas.microsoft.com/office/powerpoint/2010/main" val="44170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rack.0.mshcdn.com/media/ZgkyMDEyLzEyLzA0LzYxL3RoaXNvbHltcGljLmJtNy5qcGcKcAl0aHVtYgkxMjAweDYyNyMKZQlqcGc/f529ea31/128/this-olympic-moms-video-will-make-you-cry-e8a7aeaaf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3"/>
          <a:stretch/>
        </p:blipFill>
        <p:spPr bwMode="auto">
          <a:xfrm>
            <a:off x="-17499" y="0"/>
            <a:ext cx="9161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Placeholder 22" descr="IMG_2756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8313" y="-933450"/>
            <a:ext cx="1371600" cy="763640"/>
          </a:xfrm>
        </p:spPr>
      </p:pic>
      <p:grpSp>
        <p:nvGrpSpPr>
          <p:cNvPr id="9" name="Group 8"/>
          <p:cNvGrpSpPr/>
          <p:nvPr/>
        </p:nvGrpSpPr>
        <p:grpSpPr>
          <a:xfrm flipH="1">
            <a:off x="163285" y="590550"/>
            <a:ext cx="6356391" cy="3505200"/>
            <a:chOff x="248223" y="1863393"/>
            <a:chExt cx="4384366" cy="2106685"/>
          </a:xfrm>
        </p:grpSpPr>
        <p:sp>
          <p:nvSpPr>
            <p:cNvPr id="3" name="Snip Single Corner Rectangle 2"/>
            <p:cNvSpPr>
              <a:spLocks noChangeAspect="1"/>
            </p:cNvSpPr>
            <p:nvPr/>
          </p:nvSpPr>
          <p:spPr>
            <a:xfrm flipH="1">
              <a:off x="1880054" y="2784710"/>
              <a:ext cx="2752535" cy="1185368"/>
            </a:xfrm>
            <a:prstGeom prst="snip1Rect">
              <a:avLst>
                <a:gd name="adj" fmla="val 26865"/>
              </a:avLst>
            </a:prstGeom>
            <a:solidFill>
              <a:schemeClr val="bg2">
                <a:alpha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" name="Snip Single Corner Rectangle 1"/>
            <p:cNvSpPr>
              <a:spLocks noChangeAspect="1"/>
            </p:cNvSpPr>
            <p:nvPr/>
          </p:nvSpPr>
          <p:spPr>
            <a:xfrm flipV="1">
              <a:off x="248223" y="1863393"/>
              <a:ext cx="1943943" cy="1223516"/>
            </a:xfrm>
            <a:prstGeom prst="snip1Rect">
              <a:avLst>
                <a:gd name="adj" fmla="val 25230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7668" y="2203668"/>
            <a:ext cx="3749721" cy="1815882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A boa notícia (desculpa, David), é que não importa se sua marca patrocina os Jogos Olímpicos.</a:t>
            </a:r>
          </a:p>
          <a:p>
            <a:endParaRPr lang="pt-BR" sz="1600" b="1" dirty="0" smtClean="0">
              <a:solidFill>
                <a:schemeClr val="bg1"/>
              </a:solidFill>
            </a:endParaRPr>
          </a:p>
          <a:p>
            <a:r>
              <a:rPr lang="pt-BR" sz="1600" b="1" dirty="0" smtClean="0">
                <a:solidFill>
                  <a:schemeClr val="bg1"/>
                </a:solidFill>
              </a:rPr>
              <a:t>O que importa é como você vai contar a sua história entre sua marca e o esporte e impactar o seu consumidor.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2" descr="IMG_2756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0" y="51338"/>
            <a:ext cx="9054000" cy="504082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</p:pic>
      <p:pic>
        <p:nvPicPr>
          <p:cNvPr id="11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79893" y="-556635"/>
            <a:ext cx="1144776" cy="637355"/>
          </a:xfrm>
        </p:spPr>
      </p:pic>
      <p:grpSp>
        <p:nvGrpSpPr>
          <p:cNvPr id="18" name="Group 17"/>
          <p:cNvGrpSpPr/>
          <p:nvPr/>
        </p:nvGrpSpPr>
        <p:grpSpPr>
          <a:xfrm flipH="1">
            <a:off x="163287" y="807778"/>
            <a:ext cx="6356391" cy="3054242"/>
            <a:chOff x="248223" y="1863393"/>
            <a:chExt cx="4384366" cy="2106685"/>
          </a:xfrm>
        </p:grpSpPr>
        <p:sp>
          <p:nvSpPr>
            <p:cNvPr id="19" name="Snip Single Corner Rectangle 18"/>
            <p:cNvSpPr>
              <a:spLocks noChangeAspect="1"/>
            </p:cNvSpPr>
            <p:nvPr/>
          </p:nvSpPr>
          <p:spPr>
            <a:xfrm flipH="1">
              <a:off x="1880054" y="2784710"/>
              <a:ext cx="2752535" cy="1185368"/>
            </a:xfrm>
            <a:prstGeom prst="snip1Rect">
              <a:avLst>
                <a:gd name="adj" fmla="val 26865"/>
              </a:avLst>
            </a:prstGeom>
            <a:solidFill>
              <a:schemeClr val="bg2">
                <a:alpha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" name="Snip Single Corner Rectangle 19"/>
            <p:cNvSpPr>
              <a:spLocks noChangeAspect="1"/>
            </p:cNvSpPr>
            <p:nvPr/>
          </p:nvSpPr>
          <p:spPr>
            <a:xfrm flipV="1">
              <a:off x="248223" y="1863393"/>
              <a:ext cx="1943943" cy="1223516"/>
            </a:xfrm>
            <a:prstGeom prst="snip1Rect">
              <a:avLst>
                <a:gd name="adj" fmla="val 25230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07668" y="2710368"/>
            <a:ext cx="3749721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E principalmente, como você vai fazer para espalhar essa história.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0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saga.vn/uploads/thumbnail%20300x300/thankyou%20mom%20p&amp;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197" y="1115028"/>
            <a:ext cx="2892159" cy="28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Placeholder 119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8" b="488"/>
          <a:stretch>
            <a:fillRect/>
          </a:stretch>
        </p:blipFill>
        <p:spPr>
          <a:xfrm>
            <a:off x="-1233388" y="-961730"/>
            <a:ext cx="1287388" cy="716755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1436" y="51749"/>
            <a:ext cx="9038564" cy="5040001"/>
            <a:chOff x="51436" y="51749"/>
            <a:chExt cx="9038564" cy="5040001"/>
          </a:xfrm>
        </p:grpSpPr>
        <p:grpSp>
          <p:nvGrpSpPr>
            <p:cNvPr id="138" name="Group 137"/>
            <p:cNvGrpSpPr/>
            <p:nvPr/>
          </p:nvGrpSpPr>
          <p:grpSpPr>
            <a:xfrm>
              <a:off x="53480" y="51749"/>
              <a:ext cx="9036520" cy="5040001"/>
              <a:chOff x="53480" y="-259842"/>
              <a:chExt cx="9036520" cy="5040001"/>
            </a:xfrm>
            <a:noFill/>
          </p:grpSpPr>
          <p:grpSp>
            <p:nvGrpSpPr>
              <p:cNvPr id="143" name="Group 142"/>
              <p:cNvGrpSpPr/>
              <p:nvPr/>
            </p:nvGrpSpPr>
            <p:grpSpPr>
              <a:xfrm>
                <a:off x="53480" y="-259842"/>
                <a:ext cx="9036520" cy="5040001"/>
                <a:chOff x="53480" y="-288417"/>
                <a:chExt cx="9036520" cy="5040001"/>
              </a:xfrm>
              <a:grpFill/>
            </p:grpSpPr>
            <p:sp>
              <p:nvSpPr>
                <p:cNvPr id="151" name="Snip Single Corner Rectangle 150"/>
                <p:cNvSpPr/>
                <p:nvPr/>
              </p:nvSpPr>
              <p:spPr>
                <a:xfrm flipV="1">
                  <a:off x="2051356" y="1482304"/>
                  <a:ext cx="720000" cy="719510"/>
                </a:xfrm>
                <a:prstGeom prst="snip1Rect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47" name="Group 146"/>
                <p:cNvGrpSpPr/>
                <p:nvPr/>
              </p:nvGrpSpPr>
              <p:grpSpPr>
                <a:xfrm>
                  <a:off x="53480" y="56625"/>
                  <a:ext cx="8479319" cy="828000"/>
                  <a:chOff x="53480" y="56625"/>
                  <a:chExt cx="8479319" cy="828000"/>
                </a:xfrm>
                <a:grpFill/>
              </p:grpSpPr>
              <p:sp>
                <p:nvSpPr>
                  <p:cNvPr id="309" name="Rectangle 4"/>
                  <p:cNvSpPr/>
                  <p:nvPr/>
                </p:nvSpPr>
                <p:spPr>
                  <a:xfrm>
                    <a:off x="53480" y="56625"/>
                    <a:ext cx="558076" cy="828000"/>
                  </a:xfrm>
                  <a:custGeom>
                    <a:avLst/>
                    <a:gdLst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0 w 1081087"/>
                      <a:gd name="connsiteY3" fmla="*/ 1081087 h 1081087"/>
                      <a:gd name="connsiteX4" fmla="*/ 0 w 1081087"/>
                      <a:gd name="connsiteY4" fmla="*/ 0 h 1081087"/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911225 w 1081087"/>
                      <a:gd name="connsiteY3" fmla="*/ 1080293 h 1081087"/>
                      <a:gd name="connsiteX4" fmla="*/ 0 w 1081087"/>
                      <a:gd name="connsiteY4" fmla="*/ 1081087 h 1081087"/>
                      <a:gd name="connsiteX5" fmla="*/ 0 w 1081087"/>
                      <a:gd name="connsiteY5" fmla="*/ 0 h 1081087"/>
                      <a:gd name="connsiteX0" fmla="*/ 0 w 1081087"/>
                      <a:gd name="connsiteY0" fmla="*/ 0 h 1259681"/>
                      <a:gd name="connsiteX1" fmla="*/ 1081087 w 1081087"/>
                      <a:gd name="connsiteY1" fmla="*/ 0 h 1259681"/>
                      <a:gd name="connsiteX2" fmla="*/ 1078706 w 1081087"/>
                      <a:gd name="connsiteY2" fmla="*/ 1259681 h 1259681"/>
                      <a:gd name="connsiteX3" fmla="*/ 911225 w 1081087"/>
                      <a:gd name="connsiteY3" fmla="*/ 1080293 h 1259681"/>
                      <a:gd name="connsiteX4" fmla="*/ 0 w 1081087"/>
                      <a:gd name="connsiteY4" fmla="*/ 1081087 h 1259681"/>
                      <a:gd name="connsiteX5" fmla="*/ 0 w 1081087"/>
                      <a:gd name="connsiteY5" fmla="*/ 0 h 1259681"/>
                      <a:gd name="connsiteX0" fmla="*/ 0 w 1081087"/>
                      <a:gd name="connsiteY0" fmla="*/ 0 h 1252537"/>
                      <a:gd name="connsiteX1" fmla="*/ 1081087 w 1081087"/>
                      <a:gd name="connsiteY1" fmla="*/ 0 h 1252537"/>
                      <a:gd name="connsiteX2" fmla="*/ 1078706 w 1081087"/>
                      <a:gd name="connsiteY2" fmla="*/ 1252537 h 1252537"/>
                      <a:gd name="connsiteX3" fmla="*/ 911225 w 1081087"/>
                      <a:gd name="connsiteY3" fmla="*/ 1080293 h 1252537"/>
                      <a:gd name="connsiteX4" fmla="*/ 0 w 1081087"/>
                      <a:gd name="connsiteY4" fmla="*/ 1081087 h 1252537"/>
                      <a:gd name="connsiteX5" fmla="*/ 0 w 1081087"/>
                      <a:gd name="connsiteY5" fmla="*/ 0 h 1252537"/>
                      <a:gd name="connsiteX0" fmla="*/ 0 w 1081087"/>
                      <a:gd name="connsiteY0" fmla="*/ 0 h 1252537"/>
                      <a:gd name="connsiteX1" fmla="*/ 1081087 w 1081087"/>
                      <a:gd name="connsiteY1" fmla="*/ 0 h 1252537"/>
                      <a:gd name="connsiteX2" fmla="*/ 1078706 w 1081087"/>
                      <a:gd name="connsiteY2" fmla="*/ 1252537 h 1252537"/>
                      <a:gd name="connsiteX3" fmla="*/ 911225 w 1081087"/>
                      <a:gd name="connsiteY3" fmla="*/ 1080293 h 1252537"/>
                      <a:gd name="connsiteX4" fmla="*/ 261009 w 1081087"/>
                      <a:gd name="connsiteY4" fmla="*/ 1081088 h 1252537"/>
                      <a:gd name="connsiteX5" fmla="*/ 0 w 1081087"/>
                      <a:gd name="connsiteY5" fmla="*/ 0 h 1252537"/>
                      <a:gd name="connsiteX0" fmla="*/ 0 w 837955"/>
                      <a:gd name="connsiteY0" fmla="*/ 0 h 1252537"/>
                      <a:gd name="connsiteX1" fmla="*/ 837955 w 837955"/>
                      <a:gd name="connsiteY1" fmla="*/ 0 h 1252537"/>
                      <a:gd name="connsiteX2" fmla="*/ 835574 w 837955"/>
                      <a:gd name="connsiteY2" fmla="*/ 1252537 h 1252537"/>
                      <a:gd name="connsiteX3" fmla="*/ 668093 w 837955"/>
                      <a:gd name="connsiteY3" fmla="*/ 1080293 h 1252537"/>
                      <a:gd name="connsiteX4" fmla="*/ 17877 w 837955"/>
                      <a:gd name="connsiteY4" fmla="*/ 1081088 h 1252537"/>
                      <a:gd name="connsiteX5" fmla="*/ 0 w 837955"/>
                      <a:gd name="connsiteY5" fmla="*/ 0 h 1252537"/>
                      <a:gd name="connsiteX0" fmla="*/ 0 w 834380"/>
                      <a:gd name="connsiteY0" fmla="*/ 0 h 1252537"/>
                      <a:gd name="connsiteX1" fmla="*/ 834380 w 834380"/>
                      <a:gd name="connsiteY1" fmla="*/ 0 h 1252537"/>
                      <a:gd name="connsiteX2" fmla="*/ 831999 w 834380"/>
                      <a:gd name="connsiteY2" fmla="*/ 1252537 h 1252537"/>
                      <a:gd name="connsiteX3" fmla="*/ 664518 w 834380"/>
                      <a:gd name="connsiteY3" fmla="*/ 1080293 h 1252537"/>
                      <a:gd name="connsiteX4" fmla="*/ 14302 w 834380"/>
                      <a:gd name="connsiteY4" fmla="*/ 1081088 h 1252537"/>
                      <a:gd name="connsiteX5" fmla="*/ 0 w 834380"/>
                      <a:gd name="connsiteY5" fmla="*/ 0 h 1252537"/>
                      <a:gd name="connsiteX0" fmla="*/ 3577 w 837957"/>
                      <a:gd name="connsiteY0" fmla="*/ 0 h 1252537"/>
                      <a:gd name="connsiteX1" fmla="*/ 837957 w 837957"/>
                      <a:gd name="connsiteY1" fmla="*/ 0 h 1252537"/>
                      <a:gd name="connsiteX2" fmla="*/ 835576 w 837957"/>
                      <a:gd name="connsiteY2" fmla="*/ 1252537 h 1252537"/>
                      <a:gd name="connsiteX3" fmla="*/ 668095 w 837957"/>
                      <a:gd name="connsiteY3" fmla="*/ 1080293 h 1252537"/>
                      <a:gd name="connsiteX4" fmla="*/ 0 w 837957"/>
                      <a:gd name="connsiteY4" fmla="*/ 1081088 h 1252537"/>
                      <a:gd name="connsiteX5" fmla="*/ 3577 w 837957"/>
                      <a:gd name="connsiteY5" fmla="*/ 0 h 125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7957" h="1252537">
                        <a:moveTo>
                          <a:pt x="3577" y="0"/>
                        </a:moveTo>
                        <a:lnTo>
                          <a:pt x="837957" y="0"/>
                        </a:lnTo>
                        <a:cubicBezTo>
                          <a:pt x="837163" y="419894"/>
                          <a:pt x="836370" y="832643"/>
                          <a:pt x="835576" y="1252537"/>
                        </a:cubicBezTo>
                        <a:lnTo>
                          <a:pt x="668095" y="1080293"/>
                        </a:lnTo>
                        <a:lnTo>
                          <a:pt x="0" y="1081088"/>
                        </a:lnTo>
                        <a:cubicBezTo>
                          <a:pt x="1192" y="720725"/>
                          <a:pt x="2385" y="360363"/>
                          <a:pt x="3577" y="0"/>
                        </a:cubicBezTo>
                        <a:close/>
                      </a:path>
                    </a:pathLst>
                  </a:cu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11" name="Snip Single Corner Rectangle 310"/>
                  <p:cNvSpPr/>
                  <p:nvPr/>
                </p:nvSpPr>
                <p:spPr>
                  <a:xfrm flipV="1">
                    <a:off x="1331404" y="56625"/>
                    <a:ext cx="720000" cy="716756"/>
                  </a:xfrm>
                  <a:prstGeom prst="snip1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12" name="Snip Single Corner Rectangle 311"/>
                  <p:cNvSpPr/>
                  <p:nvPr/>
                </p:nvSpPr>
                <p:spPr>
                  <a:xfrm flipH="1" flipV="1">
                    <a:off x="2051404" y="56625"/>
                    <a:ext cx="720000" cy="716756"/>
                  </a:xfrm>
                  <a:prstGeom prst="snip1Rect">
                    <a:avLst/>
                  </a:prstGeom>
                  <a:grpFill/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15" name="Snip Single Corner Rectangle 314"/>
                  <p:cNvSpPr/>
                  <p:nvPr/>
                </p:nvSpPr>
                <p:spPr>
                  <a:xfrm flipV="1">
                    <a:off x="4211101" y="56625"/>
                    <a:ext cx="720000" cy="716756"/>
                  </a:xfrm>
                  <a:prstGeom prst="snip1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16" name="Snip Single Corner Rectangle 315"/>
                  <p:cNvSpPr/>
                  <p:nvPr/>
                </p:nvSpPr>
                <p:spPr>
                  <a:xfrm flipH="1" flipV="1">
                    <a:off x="4931101" y="56625"/>
                    <a:ext cx="720000" cy="716756"/>
                  </a:xfrm>
                  <a:prstGeom prst="snip1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17" name="Rectangle 4"/>
                  <p:cNvSpPr/>
                  <p:nvPr/>
                </p:nvSpPr>
                <p:spPr>
                  <a:xfrm>
                    <a:off x="5652950" y="56625"/>
                    <a:ext cx="720000" cy="828000"/>
                  </a:xfrm>
                  <a:custGeom>
                    <a:avLst/>
                    <a:gdLst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0 w 1081087"/>
                      <a:gd name="connsiteY3" fmla="*/ 1081087 h 1081087"/>
                      <a:gd name="connsiteX4" fmla="*/ 0 w 1081087"/>
                      <a:gd name="connsiteY4" fmla="*/ 0 h 1081087"/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911225 w 1081087"/>
                      <a:gd name="connsiteY3" fmla="*/ 1080293 h 1081087"/>
                      <a:gd name="connsiteX4" fmla="*/ 0 w 1081087"/>
                      <a:gd name="connsiteY4" fmla="*/ 1081087 h 1081087"/>
                      <a:gd name="connsiteX5" fmla="*/ 0 w 1081087"/>
                      <a:gd name="connsiteY5" fmla="*/ 0 h 1081087"/>
                      <a:gd name="connsiteX0" fmla="*/ 0 w 1081087"/>
                      <a:gd name="connsiteY0" fmla="*/ 0 h 1259681"/>
                      <a:gd name="connsiteX1" fmla="*/ 1081087 w 1081087"/>
                      <a:gd name="connsiteY1" fmla="*/ 0 h 1259681"/>
                      <a:gd name="connsiteX2" fmla="*/ 1078706 w 1081087"/>
                      <a:gd name="connsiteY2" fmla="*/ 1259681 h 1259681"/>
                      <a:gd name="connsiteX3" fmla="*/ 911225 w 1081087"/>
                      <a:gd name="connsiteY3" fmla="*/ 1080293 h 1259681"/>
                      <a:gd name="connsiteX4" fmla="*/ 0 w 1081087"/>
                      <a:gd name="connsiteY4" fmla="*/ 1081087 h 1259681"/>
                      <a:gd name="connsiteX5" fmla="*/ 0 w 1081087"/>
                      <a:gd name="connsiteY5" fmla="*/ 0 h 1259681"/>
                      <a:gd name="connsiteX0" fmla="*/ 0 w 1081087"/>
                      <a:gd name="connsiteY0" fmla="*/ 0 h 1252537"/>
                      <a:gd name="connsiteX1" fmla="*/ 1081087 w 1081087"/>
                      <a:gd name="connsiteY1" fmla="*/ 0 h 1252537"/>
                      <a:gd name="connsiteX2" fmla="*/ 1078706 w 1081087"/>
                      <a:gd name="connsiteY2" fmla="*/ 1252537 h 1252537"/>
                      <a:gd name="connsiteX3" fmla="*/ 911225 w 1081087"/>
                      <a:gd name="connsiteY3" fmla="*/ 1080293 h 1252537"/>
                      <a:gd name="connsiteX4" fmla="*/ 0 w 1081087"/>
                      <a:gd name="connsiteY4" fmla="*/ 1081087 h 1252537"/>
                      <a:gd name="connsiteX5" fmla="*/ 0 w 1081087"/>
                      <a:gd name="connsiteY5" fmla="*/ 0 h 125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1087" h="1252537">
                        <a:moveTo>
                          <a:pt x="0" y="0"/>
                        </a:moveTo>
                        <a:lnTo>
                          <a:pt x="1081087" y="0"/>
                        </a:lnTo>
                        <a:cubicBezTo>
                          <a:pt x="1080293" y="419894"/>
                          <a:pt x="1079500" y="832643"/>
                          <a:pt x="1078706" y="1252537"/>
                        </a:cubicBezTo>
                        <a:lnTo>
                          <a:pt x="911225" y="1080293"/>
                        </a:lnTo>
                        <a:lnTo>
                          <a:pt x="0" y="108108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19" name="Snip Single Corner Rectangle 318"/>
                  <p:cNvSpPr/>
                  <p:nvPr/>
                </p:nvSpPr>
                <p:spPr>
                  <a:xfrm flipV="1">
                    <a:off x="7092799" y="56625"/>
                    <a:ext cx="720000" cy="716756"/>
                  </a:xfrm>
                  <a:prstGeom prst="snip1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20" name="Snip Single Corner Rectangle 319"/>
                  <p:cNvSpPr/>
                  <p:nvPr/>
                </p:nvSpPr>
                <p:spPr>
                  <a:xfrm flipH="1" flipV="1">
                    <a:off x="7812799" y="56625"/>
                    <a:ext cx="720000" cy="716756"/>
                  </a:xfrm>
                  <a:prstGeom prst="snip1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48" name="Group 147"/>
                <p:cNvGrpSpPr/>
                <p:nvPr/>
              </p:nvGrpSpPr>
              <p:grpSpPr>
                <a:xfrm>
                  <a:off x="54000" y="656630"/>
                  <a:ext cx="9036000" cy="828000"/>
                  <a:chOff x="54000" y="656630"/>
                  <a:chExt cx="9036000" cy="828000"/>
                </a:xfrm>
                <a:grpFill/>
              </p:grpSpPr>
              <p:sp>
                <p:nvSpPr>
                  <p:cNvPr id="296" name="Snip Single Corner Rectangle 295"/>
                  <p:cNvSpPr/>
                  <p:nvPr/>
                </p:nvSpPr>
                <p:spPr>
                  <a:xfrm>
                    <a:off x="54000" y="767874"/>
                    <a:ext cx="557555" cy="716756"/>
                  </a:xfrm>
                  <a:custGeom>
                    <a:avLst/>
                    <a:gdLst>
                      <a:gd name="connsiteX0" fmla="*/ 0 w 720000"/>
                      <a:gd name="connsiteY0" fmla="*/ 0 h 716756"/>
                      <a:gd name="connsiteX1" fmla="*/ 600538 w 720000"/>
                      <a:gd name="connsiteY1" fmla="*/ 0 h 716756"/>
                      <a:gd name="connsiteX2" fmla="*/ 720000 w 720000"/>
                      <a:gd name="connsiteY2" fmla="*/ 119462 h 716756"/>
                      <a:gd name="connsiteX3" fmla="*/ 720000 w 720000"/>
                      <a:gd name="connsiteY3" fmla="*/ 716756 h 716756"/>
                      <a:gd name="connsiteX4" fmla="*/ 0 w 720000"/>
                      <a:gd name="connsiteY4" fmla="*/ 716756 h 716756"/>
                      <a:gd name="connsiteX5" fmla="*/ 0 w 720000"/>
                      <a:gd name="connsiteY5" fmla="*/ 0 h 716756"/>
                      <a:gd name="connsiteX0" fmla="*/ 167640 w 720000"/>
                      <a:gd name="connsiteY0" fmla="*/ 0 h 716756"/>
                      <a:gd name="connsiteX1" fmla="*/ 600538 w 720000"/>
                      <a:gd name="connsiteY1" fmla="*/ 0 h 716756"/>
                      <a:gd name="connsiteX2" fmla="*/ 720000 w 720000"/>
                      <a:gd name="connsiteY2" fmla="*/ 119462 h 716756"/>
                      <a:gd name="connsiteX3" fmla="*/ 720000 w 720000"/>
                      <a:gd name="connsiteY3" fmla="*/ 716756 h 716756"/>
                      <a:gd name="connsiteX4" fmla="*/ 0 w 720000"/>
                      <a:gd name="connsiteY4" fmla="*/ 716756 h 716756"/>
                      <a:gd name="connsiteX5" fmla="*/ 167640 w 720000"/>
                      <a:gd name="connsiteY5" fmla="*/ 0 h 716756"/>
                      <a:gd name="connsiteX0" fmla="*/ 0 w 552360"/>
                      <a:gd name="connsiteY0" fmla="*/ 0 h 716756"/>
                      <a:gd name="connsiteX1" fmla="*/ 432898 w 552360"/>
                      <a:gd name="connsiteY1" fmla="*/ 0 h 716756"/>
                      <a:gd name="connsiteX2" fmla="*/ 552360 w 552360"/>
                      <a:gd name="connsiteY2" fmla="*/ 119462 h 716756"/>
                      <a:gd name="connsiteX3" fmla="*/ 552360 w 552360"/>
                      <a:gd name="connsiteY3" fmla="*/ 716756 h 716756"/>
                      <a:gd name="connsiteX4" fmla="*/ 0 w 552360"/>
                      <a:gd name="connsiteY4" fmla="*/ 716756 h 716756"/>
                      <a:gd name="connsiteX5" fmla="*/ 0 w 552360"/>
                      <a:gd name="connsiteY5" fmla="*/ 0 h 716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2360" h="716756">
                        <a:moveTo>
                          <a:pt x="0" y="0"/>
                        </a:moveTo>
                        <a:lnTo>
                          <a:pt x="432898" y="0"/>
                        </a:lnTo>
                        <a:lnTo>
                          <a:pt x="552360" y="119462"/>
                        </a:lnTo>
                        <a:lnTo>
                          <a:pt x="552360" y="716756"/>
                        </a:lnTo>
                        <a:lnTo>
                          <a:pt x="0" y="71675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97" name="Snip Single Corner Rectangle 296"/>
                  <p:cNvSpPr/>
                  <p:nvPr/>
                </p:nvSpPr>
                <p:spPr>
                  <a:xfrm flipH="1">
                    <a:off x="611555" y="773380"/>
                    <a:ext cx="720000" cy="711249"/>
                  </a:xfrm>
                  <a:prstGeom prst="snip1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98" name="Rectangle 4"/>
                  <p:cNvSpPr/>
                  <p:nvPr/>
                </p:nvSpPr>
                <p:spPr>
                  <a:xfrm flipV="1">
                    <a:off x="1331404" y="656630"/>
                    <a:ext cx="720000" cy="828000"/>
                  </a:xfrm>
                  <a:custGeom>
                    <a:avLst/>
                    <a:gdLst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0 w 1081087"/>
                      <a:gd name="connsiteY3" fmla="*/ 1081087 h 1081087"/>
                      <a:gd name="connsiteX4" fmla="*/ 0 w 1081087"/>
                      <a:gd name="connsiteY4" fmla="*/ 0 h 1081087"/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911225 w 1081087"/>
                      <a:gd name="connsiteY3" fmla="*/ 1080293 h 1081087"/>
                      <a:gd name="connsiteX4" fmla="*/ 0 w 1081087"/>
                      <a:gd name="connsiteY4" fmla="*/ 1081087 h 1081087"/>
                      <a:gd name="connsiteX5" fmla="*/ 0 w 1081087"/>
                      <a:gd name="connsiteY5" fmla="*/ 0 h 1081087"/>
                      <a:gd name="connsiteX0" fmla="*/ 0 w 1081087"/>
                      <a:gd name="connsiteY0" fmla="*/ 0 h 1259681"/>
                      <a:gd name="connsiteX1" fmla="*/ 1081087 w 1081087"/>
                      <a:gd name="connsiteY1" fmla="*/ 0 h 1259681"/>
                      <a:gd name="connsiteX2" fmla="*/ 1078706 w 1081087"/>
                      <a:gd name="connsiteY2" fmla="*/ 1259681 h 1259681"/>
                      <a:gd name="connsiteX3" fmla="*/ 911225 w 1081087"/>
                      <a:gd name="connsiteY3" fmla="*/ 1080293 h 1259681"/>
                      <a:gd name="connsiteX4" fmla="*/ 0 w 1081087"/>
                      <a:gd name="connsiteY4" fmla="*/ 1081087 h 1259681"/>
                      <a:gd name="connsiteX5" fmla="*/ 0 w 1081087"/>
                      <a:gd name="connsiteY5" fmla="*/ 0 h 1259681"/>
                      <a:gd name="connsiteX0" fmla="*/ 0 w 1081087"/>
                      <a:gd name="connsiteY0" fmla="*/ 0 h 1252537"/>
                      <a:gd name="connsiteX1" fmla="*/ 1081087 w 1081087"/>
                      <a:gd name="connsiteY1" fmla="*/ 0 h 1252537"/>
                      <a:gd name="connsiteX2" fmla="*/ 1078706 w 1081087"/>
                      <a:gd name="connsiteY2" fmla="*/ 1252537 h 1252537"/>
                      <a:gd name="connsiteX3" fmla="*/ 911225 w 1081087"/>
                      <a:gd name="connsiteY3" fmla="*/ 1080293 h 1252537"/>
                      <a:gd name="connsiteX4" fmla="*/ 0 w 1081087"/>
                      <a:gd name="connsiteY4" fmla="*/ 1081087 h 1252537"/>
                      <a:gd name="connsiteX5" fmla="*/ 0 w 1081087"/>
                      <a:gd name="connsiteY5" fmla="*/ 0 h 125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1087" h="1252537">
                        <a:moveTo>
                          <a:pt x="0" y="0"/>
                        </a:moveTo>
                        <a:lnTo>
                          <a:pt x="1081087" y="0"/>
                        </a:lnTo>
                        <a:cubicBezTo>
                          <a:pt x="1080293" y="419894"/>
                          <a:pt x="1079500" y="832643"/>
                          <a:pt x="1078706" y="1252537"/>
                        </a:cubicBezTo>
                        <a:lnTo>
                          <a:pt x="911225" y="1080293"/>
                        </a:lnTo>
                        <a:lnTo>
                          <a:pt x="0" y="108108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00" name="Snip Single Corner Rectangle 299"/>
                  <p:cNvSpPr/>
                  <p:nvPr/>
                </p:nvSpPr>
                <p:spPr>
                  <a:xfrm>
                    <a:off x="2771253" y="773380"/>
                    <a:ext cx="720000" cy="711249"/>
                  </a:xfrm>
                  <a:prstGeom prst="snip1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01" name="Snip Single Corner Rectangle 300"/>
                  <p:cNvSpPr/>
                  <p:nvPr/>
                </p:nvSpPr>
                <p:spPr>
                  <a:xfrm flipH="1">
                    <a:off x="3491253" y="773380"/>
                    <a:ext cx="720000" cy="711249"/>
                  </a:xfrm>
                  <a:prstGeom prst="snip1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02" name="Rectangle 4"/>
                  <p:cNvSpPr/>
                  <p:nvPr/>
                </p:nvSpPr>
                <p:spPr>
                  <a:xfrm flipV="1">
                    <a:off x="4211101" y="656630"/>
                    <a:ext cx="720000" cy="828000"/>
                  </a:xfrm>
                  <a:custGeom>
                    <a:avLst/>
                    <a:gdLst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0 w 1081087"/>
                      <a:gd name="connsiteY3" fmla="*/ 1081087 h 1081087"/>
                      <a:gd name="connsiteX4" fmla="*/ 0 w 1081087"/>
                      <a:gd name="connsiteY4" fmla="*/ 0 h 1081087"/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911225 w 1081087"/>
                      <a:gd name="connsiteY3" fmla="*/ 1080293 h 1081087"/>
                      <a:gd name="connsiteX4" fmla="*/ 0 w 1081087"/>
                      <a:gd name="connsiteY4" fmla="*/ 1081087 h 1081087"/>
                      <a:gd name="connsiteX5" fmla="*/ 0 w 1081087"/>
                      <a:gd name="connsiteY5" fmla="*/ 0 h 1081087"/>
                      <a:gd name="connsiteX0" fmla="*/ 0 w 1081087"/>
                      <a:gd name="connsiteY0" fmla="*/ 0 h 1259681"/>
                      <a:gd name="connsiteX1" fmla="*/ 1081087 w 1081087"/>
                      <a:gd name="connsiteY1" fmla="*/ 0 h 1259681"/>
                      <a:gd name="connsiteX2" fmla="*/ 1078706 w 1081087"/>
                      <a:gd name="connsiteY2" fmla="*/ 1259681 h 1259681"/>
                      <a:gd name="connsiteX3" fmla="*/ 911225 w 1081087"/>
                      <a:gd name="connsiteY3" fmla="*/ 1080293 h 1259681"/>
                      <a:gd name="connsiteX4" fmla="*/ 0 w 1081087"/>
                      <a:gd name="connsiteY4" fmla="*/ 1081087 h 1259681"/>
                      <a:gd name="connsiteX5" fmla="*/ 0 w 1081087"/>
                      <a:gd name="connsiteY5" fmla="*/ 0 h 1259681"/>
                      <a:gd name="connsiteX0" fmla="*/ 0 w 1081087"/>
                      <a:gd name="connsiteY0" fmla="*/ 0 h 1252537"/>
                      <a:gd name="connsiteX1" fmla="*/ 1081087 w 1081087"/>
                      <a:gd name="connsiteY1" fmla="*/ 0 h 1252537"/>
                      <a:gd name="connsiteX2" fmla="*/ 1078706 w 1081087"/>
                      <a:gd name="connsiteY2" fmla="*/ 1252537 h 1252537"/>
                      <a:gd name="connsiteX3" fmla="*/ 911225 w 1081087"/>
                      <a:gd name="connsiteY3" fmla="*/ 1080293 h 1252537"/>
                      <a:gd name="connsiteX4" fmla="*/ 0 w 1081087"/>
                      <a:gd name="connsiteY4" fmla="*/ 1081087 h 1252537"/>
                      <a:gd name="connsiteX5" fmla="*/ 0 w 1081087"/>
                      <a:gd name="connsiteY5" fmla="*/ 0 h 125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1087" h="1252537">
                        <a:moveTo>
                          <a:pt x="0" y="0"/>
                        </a:moveTo>
                        <a:lnTo>
                          <a:pt x="1081087" y="0"/>
                        </a:lnTo>
                        <a:cubicBezTo>
                          <a:pt x="1080293" y="419894"/>
                          <a:pt x="1079500" y="832643"/>
                          <a:pt x="1078706" y="1252537"/>
                        </a:cubicBezTo>
                        <a:lnTo>
                          <a:pt x="911225" y="1080293"/>
                        </a:lnTo>
                        <a:lnTo>
                          <a:pt x="0" y="108108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03" name="Rectangle 4"/>
                  <p:cNvSpPr/>
                  <p:nvPr/>
                </p:nvSpPr>
                <p:spPr>
                  <a:xfrm flipH="1" flipV="1">
                    <a:off x="4931101" y="656630"/>
                    <a:ext cx="720000" cy="828000"/>
                  </a:xfrm>
                  <a:custGeom>
                    <a:avLst/>
                    <a:gdLst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0 w 1081087"/>
                      <a:gd name="connsiteY3" fmla="*/ 1081087 h 1081087"/>
                      <a:gd name="connsiteX4" fmla="*/ 0 w 1081087"/>
                      <a:gd name="connsiteY4" fmla="*/ 0 h 1081087"/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911225 w 1081087"/>
                      <a:gd name="connsiteY3" fmla="*/ 1080293 h 1081087"/>
                      <a:gd name="connsiteX4" fmla="*/ 0 w 1081087"/>
                      <a:gd name="connsiteY4" fmla="*/ 1081087 h 1081087"/>
                      <a:gd name="connsiteX5" fmla="*/ 0 w 1081087"/>
                      <a:gd name="connsiteY5" fmla="*/ 0 h 1081087"/>
                      <a:gd name="connsiteX0" fmla="*/ 0 w 1081087"/>
                      <a:gd name="connsiteY0" fmla="*/ 0 h 1259681"/>
                      <a:gd name="connsiteX1" fmla="*/ 1081087 w 1081087"/>
                      <a:gd name="connsiteY1" fmla="*/ 0 h 1259681"/>
                      <a:gd name="connsiteX2" fmla="*/ 1078706 w 1081087"/>
                      <a:gd name="connsiteY2" fmla="*/ 1259681 h 1259681"/>
                      <a:gd name="connsiteX3" fmla="*/ 911225 w 1081087"/>
                      <a:gd name="connsiteY3" fmla="*/ 1080293 h 1259681"/>
                      <a:gd name="connsiteX4" fmla="*/ 0 w 1081087"/>
                      <a:gd name="connsiteY4" fmla="*/ 1081087 h 1259681"/>
                      <a:gd name="connsiteX5" fmla="*/ 0 w 1081087"/>
                      <a:gd name="connsiteY5" fmla="*/ 0 h 1259681"/>
                      <a:gd name="connsiteX0" fmla="*/ 0 w 1081087"/>
                      <a:gd name="connsiteY0" fmla="*/ 0 h 1252537"/>
                      <a:gd name="connsiteX1" fmla="*/ 1081087 w 1081087"/>
                      <a:gd name="connsiteY1" fmla="*/ 0 h 1252537"/>
                      <a:gd name="connsiteX2" fmla="*/ 1078706 w 1081087"/>
                      <a:gd name="connsiteY2" fmla="*/ 1252537 h 1252537"/>
                      <a:gd name="connsiteX3" fmla="*/ 911225 w 1081087"/>
                      <a:gd name="connsiteY3" fmla="*/ 1080293 h 1252537"/>
                      <a:gd name="connsiteX4" fmla="*/ 0 w 1081087"/>
                      <a:gd name="connsiteY4" fmla="*/ 1081087 h 1252537"/>
                      <a:gd name="connsiteX5" fmla="*/ 0 w 1081087"/>
                      <a:gd name="connsiteY5" fmla="*/ 0 h 125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1087" h="1252537">
                        <a:moveTo>
                          <a:pt x="0" y="0"/>
                        </a:moveTo>
                        <a:lnTo>
                          <a:pt x="1081087" y="0"/>
                        </a:lnTo>
                        <a:cubicBezTo>
                          <a:pt x="1080293" y="419894"/>
                          <a:pt x="1079500" y="832643"/>
                          <a:pt x="1078706" y="1252537"/>
                        </a:cubicBezTo>
                        <a:lnTo>
                          <a:pt x="911225" y="1080293"/>
                        </a:lnTo>
                        <a:lnTo>
                          <a:pt x="0" y="108108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04" name="Snip Single Corner Rectangle 303"/>
                  <p:cNvSpPr/>
                  <p:nvPr/>
                </p:nvSpPr>
                <p:spPr>
                  <a:xfrm>
                    <a:off x="5652950" y="773380"/>
                    <a:ext cx="720000" cy="711249"/>
                  </a:xfrm>
                  <a:prstGeom prst="snip1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05" name="Snip Single Corner Rectangle 304"/>
                  <p:cNvSpPr/>
                  <p:nvPr/>
                </p:nvSpPr>
                <p:spPr>
                  <a:xfrm flipH="1">
                    <a:off x="6372950" y="773380"/>
                    <a:ext cx="720000" cy="711249"/>
                  </a:xfrm>
                  <a:prstGeom prst="snip1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06" name="Rectangle 4"/>
                  <p:cNvSpPr/>
                  <p:nvPr/>
                </p:nvSpPr>
                <p:spPr>
                  <a:xfrm flipV="1">
                    <a:off x="7092799" y="656630"/>
                    <a:ext cx="720000" cy="828000"/>
                  </a:xfrm>
                  <a:custGeom>
                    <a:avLst/>
                    <a:gdLst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0 w 1081087"/>
                      <a:gd name="connsiteY3" fmla="*/ 1081087 h 1081087"/>
                      <a:gd name="connsiteX4" fmla="*/ 0 w 1081087"/>
                      <a:gd name="connsiteY4" fmla="*/ 0 h 1081087"/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911225 w 1081087"/>
                      <a:gd name="connsiteY3" fmla="*/ 1080293 h 1081087"/>
                      <a:gd name="connsiteX4" fmla="*/ 0 w 1081087"/>
                      <a:gd name="connsiteY4" fmla="*/ 1081087 h 1081087"/>
                      <a:gd name="connsiteX5" fmla="*/ 0 w 1081087"/>
                      <a:gd name="connsiteY5" fmla="*/ 0 h 1081087"/>
                      <a:gd name="connsiteX0" fmla="*/ 0 w 1081087"/>
                      <a:gd name="connsiteY0" fmla="*/ 0 h 1259681"/>
                      <a:gd name="connsiteX1" fmla="*/ 1081087 w 1081087"/>
                      <a:gd name="connsiteY1" fmla="*/ 0 h 1259681"/>
                      <a:gd name="connsiteX2" fmla="*/ 1078706 w 1081087"/>
                      <a:gd name="connsiteY2" fmla="*/ 1259681 h 1259681"/>
                      <a:gd name="connsiteX3" fmla="*/ 911225 w 1081087"/>
                      <a:gd name="connsiteY3" fmla="*/ 1080293 h 1259681"/>
                      <a:gd name="connsiteX4" fmla="*/ 0 w 1081087"/>
                      <a:gd name="connsiteY4" fmla="*/ 1081087 h 1259681"/>
                      <a:gd name="connsiteX5" fmla="*/ 0 w 1081087"/>
                      <a:gd name="connsiteY5" fmla="*/ 0 h 1259681"/>
                      <a:gd name="connsiteX0" fmla="*/ 0 w 1081087"/>
                      <a:gd name="connsiteY0" fmla="*/ 0 h 1252537"/>
                      <a:gd name="connsiteX1" fmla="*/ 1081087 w 1081087"/>
                      <a:gd name="connsiteY1" fmla="*/ 0 h 1252537"/>
                      <a:gd name="connsiteX2" fmla="*/ 1078706 w 1081087"/>
                      <a:gd name="connsiteY2" fmla="*/ 1252537 h 1252537"/>
                      <a:gd name="connsiteX3" fmla="*/ 911225 w 1081087"/>
                      <a:gd name="connsiteY3" fmla="*/ 1080293 h 1252537"/>
                      <a:gd name="connsiteX4" fmla="*/ 0 w 1081087"/>
                      <a:gd name="connsiteY4" fmla="*/ 1081087 h 1252537"/>
                      <a:gd name="connsiteX5" fmla="*/ 0 w 1081087"/>
                      <a:gd name="connsiteY5" fmla="*/ 0 h 125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1087" h="1252537">
                        <a:moveTo>
                          <a:pt x="0" y="0"/>
                        </a:moveTo>
                        <a:lnTo>
                          <a:pt x="1081087" y="0"/>
                        </a:lnTo>
                        <a:cubicBezTo>
                          <a:pt x="1080293" y="419894"/>
                          <a:pt x="1079500" y="832643"/>
                          <a:pt x="1078706" y="1252537"/>
                        </a:cubicBezTo>
                        <a:lnTo>
                          <a:pt x="911225" y="1080293"/>
                        </a:lnTo>
                        <a:lnTo>
                          <a:pt x="0" y="108108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07" name="Rectangle 4"/>
                  <p:cNvSpPr/>
                  <p:nvPr/>
                </p:nvSpPr>
                <p:spPr>
                  <a:xfrm flipH="1" flipV="1">
                    <a:off x="7812799" y="656630"/>
                    <a:ext cx="720000" cy="828000"/>
                  </a:xfrm>
                  <a:custGeom>
                    <a:avLst/>
                    <a:gdLst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0 w 1081087"/>
                      <a:gd name="connsiteY3" fmla="*/ 1081087 h 1081087"/>
                      <a:gd name="connsiteX4" fmla="*/ 0 w 1081087"/>
                      <a:gd name="connsiteY4" fmla="*/ 0 h 1081087"/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911225 w 1081087"/>
                      <a:gd name="connsiteY3" fmla="*/ 1080293 h 1081087"/>
                      <a:gd name="connsiteX4" fmla="*/ 0 w 1081087"/>
                      <a:gd name="connsiteY4" fmla="*/ 1081087 h 1081087"/>
                      <a:gd name="connsiteX5" fmla="*/ 0 w 1081087"/>
                      <a:gd name="connsiteY5" fmla="*/ 0 h 1081087"/>
                      <a:gd name="connsiteX0" fmla="*/ 0 w 1081087"/>
                      <a:gd name="connsiteY0" fmla="*/ 0 h 1259681"/>
                      <a:gd name="connsiteX1" fmla="*/ 1081087 w 1081087"/>
                      <a:gd name="connsiteY1" fmla="*/ 0 h 1259681"/>
                      <a:gd name="connsiteX2" fmla="*/ 1078706 w 1081087"/>
                      <a:gd name="connsiteY2" fmla="*/ 1259681 h 1259681"/>
                      <a:gd name="connsiteX3" fmla="*/ 911225 w 1081087"/>
                      <a:gd name="connsiteY3" fmla="*/ 1080293 h 1259681"/>
                      <a:gd name="connsiteX4" fmla="*/ 0 w 1081087"/>
                      <a:gd name="connsiteY4" fmla="*/ 1081087 h 1259681"/>
                      <a:gd name="connsiteX5" fmla="*/ 0 w 1081087"/>
                      <a:gd name="connsiteY5" fmla="*/ 0 h 1259681"/>
                      <a:gd name="connsiteX0" fmla="*/ 0 w 1081087"/>
                      <a:gd name="connsiteY0" fmla="*/ 0 h 1252537"/>
                      <a:gd name="connsiteX1" fmla="*/ 1081087 w 1081087"/>
                      <a:gd name="connsiteY1" fmla="*/ 0 h 1252537"/>
                      <a:gd name="connsiteX2" fmla="*/ 1078706 w 1081087"/>
                      <a:gd name="connsiteY2" fmla="*/ 1252537 h 1252537"/>
                      <a:gd name="connsiteX3" fmla="*/ 911225 w 1081087"/>
                      <a:gd name="connsiteY3" fmla="*/ 1080293 h 1252537"/>
                      <a:gd name="connsiteX4" fmla="*/ 0 w 1081087"/>
                      <a:gd name="connsiteY4" fmla="*/ 1081087 h 1252537"/>
                      <a:gd name="connsiteX5" fmla="*/ 0 w 1081087"/>
                      <a:gd name="connsiteY5" fmla="*/ 0 h 125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1087" h="1252537">
                        <a:moveTo>
                          <a:pt x="0" y="0"/>
                        </a:moveTo>
                        <a:lnTo>
                          <a:pt x="1081087" y="0"/>
                        </a:lnTo>
                        <a:cubicBezTo>
                          <a:pt x="1080293" y="419894"/>
                          <a:pt x="1079500" y="832643"/>
                          <a:pt x="1078706" y="1252537"/>
                        </a:cubicBezTo>
                        <a:lnTo>
                          <a:pt x="911225" y="1080293"/>
                        </a:lnTo>
                        <a:lnTo>
                          <a:pt x="0" y="108108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08" name="Rectangle 307"/>
                  <p:cNvSpPr/>
                  <p:nvPr/>
                </p:nvSpPr>
                <p:spPr>
                  <a:xfrm>
                    <a:off x="8532648" y="773380"/>
                    <a:ext cx="557352" cy="711250"/>
                  </a:xfrm>
                  <a:prstGeom prst="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99" name="Rectangle 4"/>
                  <p:cNvSpPr/>
                  <p:nvPr/>
                </p:nvSpPr>
                <p:spPr>
                  <a:xfrm flipH="1" flipV="1">
                    <a:off x="2051404" y="656630"/>
                    <a:ext cx="720000" cy="825674"/>
                  </a:xfrm>
                  <a:custGeom>
                    <a:avLst/>
                    <a:gdLst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0 w 1081087"/>
                      <a:gd name="connsiteY3" fmla="*/ 1081087 h 1081087"/>
                      <a:gd name="connsiteX4" fmla="*/ 0 w 1081087"/>
                      <a:gd name="connsiteY4" fmla="*/ 0 h 1081087"/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911225 w 1081087"/>
                      <a:gd name="connsiteY3" fmla="*/ 1080293 h 1081087"/>
                      <a:gd name="connsiteX4" fmla="*/ 0 w 1081087"/>
                      <a:gd name="connsiteY4" fmla="*/ 1081087 h 1081087"/>
                      <a:gd name="connsiteX5" fmla="*/ 0 w 1081087"/>
                      <a:gd name="connsiteY5" fmla="*/ 0 h 1081087"/>
                      <a:gd name="connsiteX0" fmla="*/ 0 w 1081087"/>
                      <a:gd name="connsiteY0" fmla="*/ 0 h 1259681"/>
                      <a:gd name="connsiteX1" fmla="*/ 1081087 w 1081087"/>
                      <a:gd name="connsiteY1" fmla="*/ 0 h 1259681"/>
                      <a:gd name="connsiteX2" fmla="*/ 1078706 w 1081087"/>
                      <a:gd name="connsiteY2" fmla="*/ 1259681 h 1259681"/>
                      <a:gd name="connsiteX3" fmla="*/ 911225 w 1081087"/>
                      <a:gd name="connsiteY3" fmla="*/ 1080293 h 1259681"/>
                      <a:gd name="connsiteX4" fmla="*/ 0 w 1081087"/>
                      <a:gd name="connsiteY4" fmla="*/ 1081087 h 1259681"/>
                      <a:gd name="connsiteX5" fmla="*/ 0 w 1081087"/>
                      <a:gd name="connsiteY5" fmla="*/ 0 h 1259681"/>
                      <a:gd name="connsiteX0" fmla="*/ 0 w 1081087"/>
                      <a:gd name="connsiteY0" fmla="*/ 0 h 1252537"/>
                      <a:gd name="connsiteX1" fmla="*/ 1081087 w 1081087"/>
                      <a:gd name="connsiteY1" fmla="*/ 0 h 1252537"/>
                      <a:gd name="connsiteX2" fmla="*/ 1078706 w 1081087"/>
                      <a:gd name="connsiteY2" fmla="*/ 1252537 h 1252537"/>
                      <a:gd name="connsiteX3" fmla="*/ 911225 w 1081087"/>
                      <a:gd name="connsiteY3" fmla="*/ 1080293 h 1252537"/>
                      <a:gd name="connsiteX4" fmla="*/ 0 w 1081087"/>
                      <a:gd name="connsiteY4" fmla="*/ 1081087 h 1252537"/>
                      <a:gd name="connsiteX5" fmla="*/ 0 w 1081087"/>
                      <a:gd name="connsiteY5" fmla="*/ 0 h 125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1087" h="1252537">
                        <a:moveTo>
                          <a:pt x="0" y="0"/>
                        </a:moveTo>
                        <a:lnTo>
                          <a:pt x="1081087" y="0"/>
                        </a:lnTo>
                        <a:cubicBezTo>
                          <a:pt x="1080293" y="419894"/>
                          <a:pt x="1079500" y="832643"/>
                          <a:pt x="1078706" y="1252537"/>
                        </a:cubicBezTo>
                        <a:lnTo>
                          <a:pt x="911225" y="1080293"/>
                        </a:lnTo>
                        <a:lnTo>
                          <a:pt x="0" y="108108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149" name="Rectangle 4"/>
                <p:cNvSpPr/>
                <p:nvPr/>
              </p:nvSpPr>
              <p:spPr>
                <a:xfrm>
                  <a:off x="611507" y="1482304"/>
                  <a:ext cx="720000" cy="830754"/>
                </a:xfrm>
                <a:custGeom>
                  <a:avLst/>
                  <a:gdLst>
                    <a:gd name="connsiteX0" fmla="*/ 0 w 1081087"/>
                    <a:gd name="connsiteY0" fmla="*/ 0 h 1081087"/>
                    <a:gd name="connsiteX1" fmla="*/ 1081087 w 1081087"/>
                    <a:gd name="connsiteY1" fmla="*/ 0 h 1081087"/>
                    <a:gd name="connsiteX2" fmla="*/ 1081087 w 1081087"/>
                    <a:gd name="connsiteY2" fmla="*/ 1081087 h 1081087"/>
                    <a:gd name="connsiteX3" fmla="*/ 0 w 1081087"/>
                    <a:gd name="connsiteY3" fmla="*/ 1081087 h 1081087"/>
                    <a:gd name="connsiteX4" fmla="*/ 0 w 1081087"/>
                    <a:gd name="connsiteY4" fmla="*/ 0 h 1081087"/>
                    <a:gd name="connsiteX0" fmla="*/ 0 w 1081087"/>
                    <a:gd name="connsiteY0" fmla="*/ 0 h 1081087"/>
                    <a:gd name="connsiteX1" fmla="*/ 1081087 w 1081087"/>
                    <a:gd name="connsiteY1" fmla="*/ 0 h 1081087"/>
                    <a:gd name="connsiteX2" fmla="*/ 1081087 w 1081087"/>
                    <a:gd name="connsiteY2" fmla="*/ 1081087 h 1081087"/>
                    <a:gd name="connsiteX3" fmla="*/ 911225 w 1081087"/>
                    <a:gd name="connsiteY3" fmla="*/ 1080293 h 1081087"/>
                    <a:gd name="connsiteX4" fmla="*/ 0 w 1081087"/>
                    <a:gd name="connsiteY4" fmla="*/ 1081087 h 1081087"/>
                    <a:gd name="connsiteX5" fmla="*/ 0 w 1081087"/>
                    <a:gd name="connsiteY5" fmla="*/ 0 h 1081087"/>
                    <a:gd name="connsiteX0" fmla="*/ 0 w 1081087"/>
                    <a:gd name="connsiteY0" fmla="*/ 0 h 1259681"/>
                    <a:gd name="connsiteX1" fmla="*/ 1081087 w 1081087"/>
                    <a:gd name="connsiteY1" fmla="*/ 0 h 1259681"/>
                    <a:gd name="connsiteX2" fmla="*/ 1078706 w 1081087"/>
                    <a:gd name="connsiteY2" fmla="*/ 1259681 h 1259681"/>
                    <a:gd name="connsiteX3" fmla="*/ 911225 w 1081087"/>
                    <a:gd name="connsiteY3" fmla="*/ 1080293 h 1259681"/>
                    <a:gd name="connsiteX4" fmla="*/ 0 w 1081087"/>
                    <a:gd name="connsiteY4" fmla="*/ 1081087 h 1259681"/>
                    <a:gd name="connsiteX5" fmla="*/ 0 w 1081087"/>
                    <a:gd name="connsiteY5" fmla="*/ 0 h 1259681"/>
                    <a:gd name="connsiteX0" fmla="*/ 0 w 1081087"/>
                    <a:gd name="connsiteY0" fmla="*/ 0 h 1252537"/>
                    <a:gd name="connsiteX1" fmla="*/ 1081087 w 1081087"/>
                    <a:gd name="connsiteY1" fmla="*/ 0 h 1252537"/>
                    <a:gd name="connsiteX2" fmla="*/ 1078706 w 1081087"/>
                    <a:gd name="connsiteY2" fmla="*/ 1252537 h 1252537"/>
                    <a:gd name="connsiteX3" fmla="*/ 911225 w 1081087"/>
                    <a:gd name="connsiteY3" fmla="*/ 1080293 h 1252537"/>
                    <a:gd name="connsiteX4" fmla="*/ 0 w 1081087"/>
                    <a:gd name="connsiteY4" fmla="*/ 1081087 h 1252537"/>
                    <a:gd name="connsiteX5" fmla="*/ 0 w 1081087"/>
                    <a:gd name="connsiteY5" fmla="*/ 0 h 1252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81087" h="1252537">
                      <a:moveTo>
                        <a:pt x="0" y="0"/>
                      </a:moveTo>
                      <a:lnTo>
                        <a:pt x="1081087" y="0"/>
                      </a:lnTo>
                      <a:cubicBezTo>
                        <a:pt x="1080293" y="419894"/>
                        <a:pt x="1079500" y="832643"/>
                        <a:pt x="1078706" y="1252537"/>
                      </a:cubicBezTo>
                      <a:lnTo>
                        <a:pt x="911225" y="1080293"/>
                      </a:lnTo>
                      <a:lnTo>
                        <a:pt x="0" y="10810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2" name="Snip Single Corner Rectangle 151"/>
                <p:cNvSpPr/>
                <p:nvPr/>
              </p:nvSpPr>
              <p:spPr>
                <a:xfrm flipH="1" flipV="1">
                  <a:off x="2771356" y="1485058"/>
                  <a:ext cx="720000" cy="716756"/>
                </a:xfrm>
                <a:prstGeom prst="snip1Rect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3" name="Rectangle 4"/>
                <p:cNvSpPr/>
                <p:nvPr/>
              </p:nvSpPr>
              <p:spPr>
                <a:xfrm>
                  <a:off x="3491205" y="1485058"/>
                  <a:ext cx="720000" cy="828000"/>
                </a:xfrm>
                <a:custGeom>
                  <a:avLst/>
                  <a:gdLst>
                    <a:gd name="connsiteX0" fmla="*/ 0 w 1081087"/>
                    <a:gd name="connsiteY0" fmla="*/ 0 h 1081087"/>
                    <a:gd name="connsiteX1" fmla="*/ 1081087 w 1081087"/>
                    <a:gd name="connsiteY1" fmla="*/ 0 h 1081087"/>
                    <a:gd name="connsiteX2" fmla="*/ 1081087 w 1081087"/>
                    <a:gd name="connsiteY2" fmla="*/ 1081087 h 1081087"/>
                    <a:gd name="connsiteX3" fmla="*/ 0 w 1081087"/>
                    <a:gd name="connsiteY3" fmla="*/ 1081087 h 1081087"/>
                    <a:gd name="connsiteX4" fmla="*/ 0 w 1081087"/>
                    <a:gd name="connsiteY4" fmla="*/ 0 h 1081087"/>
                    <a:gd name="connsiteX0" fmla="*/ 0 w 1081087"/>
                    <a:gd name="connsiteY0" fmla="*/ 0 h 1081087"/>
                    <a:gd name="connsiteX1" fmla="*/ 1081087 w 1081087"/>
                    <a:gd name="connsiteY1" fmla="*/ 0 h 1081087"/>
                    <a:gd name="connsiteX2" fmla="*/ 1081087 w 1081087"/>
                    <a:gd name="connsiteY2" fmla="*/ 1081087 h 1081087"/>
                    <a:gd name="connsiteX3" fmla="*/ 911225 w 1081087"/>
                    <a:gd name="connsiteY3" fmla="*/ 1080293 h 1081087"/>
                    <a:gd name="connsiteX4" fmla="*/ 0 w 1081087"/>
                    <a:gd name="connsiteY4" fmla="*/ 1081087 h 1081087"/>
                    <a:gd name="connsiteX5" fmla="*/ 0 w 1081087"/>
                    <a:gd name="connsiteY5" fmla="*/ 0 h 1081087"/>
                    <a:gd name="connsiteX0" fmla="*/ 0 w 1081087"/>
                    <a:gd name="connsiteY0" fmla="*/ 0 h 1259681"/>
                    <a:gd name="connsiteX1" fmla="*/ 1081087 w 1081087"/>
                    <a:gd name="connsiteY1" fmla="*/ 0 h 1259681"/>
                    <a:gd name="connsiteX2" fmla="*/ 1078706 w 1081087"/>
                    <a:gd name="connsiteY2" fmla="*/ 1259681 h 1259681"/>
                    <a:gd name="connsiteX3" fmla="*/ 911225 w 1081087"/>
                    <a:gd name="connsiteY3" fmla="*/ 1080293 h 1259681"/>
                    <a:gd name="connsiteX4" fmla="*/ 0 w 1081087"/>
                    <a:gd name="connsiteY4" fmla="*/ 1081087 h 1259681"/>
                    <a:gd name="connsiteX5" fmla="*/ 0 w 1081087"/>
                    <a:gd name="connsiteY5" fmla="*/ 0 h 1259681"/>
                    <a:gd name="connsiteX0" fmla="*/ 0 w 1081087"/>
                    <a:gd name="connsiteY0" fmla="*/ 0 h 1252537"/>
                    <a:gd name="connsiteX1" fmla="*/ 1081087 w 1081087"/>
                    <a:gd name="connsiteY1" fmla="*/ 0 h 1252537"/>
                    <a:gd name="connsiteX2" fmla="*/ 1078706 w 1081087"/>
                    <a:gd name="connsiteY2" fmla="*/ 1252537 h 1252537"/>
                    <a:gd name="connsiteX3" fmla="*/ 911225 w 1081087"/>
                    <a:gd name="connsiteY3" fmla="*/ 1080293 h 1252537"/>
                    <a:gd name="connsiteX4" fmla="*/ 0 w 1081087"/>
                    <a:gd name="connsiteY4" fmla="*/ 1081087 h 1252537"/>
                    <a:gd name="connsiteX5" fmla="*/ 0 w 1081087"/>
                    <a:gd name="connsiteY5" fmla="*/ 0 h 1252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81087" h="1252537">
                      <a:moveTo>
                        <a:pt x="0" y="0"/>
                      </a:moveTo>
                      <a:lnTo>
                        <a:pt x="1081087" y="0"/>
                      </a:lnTo>
                      <a:cubicBezTo>
                        <a:pt x="1080293" y="419894"/>
                        <a:pt x="1079500" y="832643"/>
                        <a:pt x="1078706" y="1252537"/>
                      </a:cubicBezTo>
                      <a:lnTo>
                        <a:pt x="911225" y="1080293"/>
                      </a:lnTo>
                      <a:lnTo>
                        <a:pt x="0" y="10810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8" name="Rectangle 4"/>
                <p:cNvSpPr/>
                <p:nvPr/>
              </p:nvSpPr>
              <p:spPr>
                <a:xfrm flipH="1">
                  <a:off x="4211205" y="1482304"/>
                  <a:ext cx="720000" cy="830754"/>
                </a:xfrm>
                <a:custGeom>
                  <a:avLst/>
                  <a:gdLst>
                    <a:gd name="connsiteX0" fmla="*/ 0 w 1081087"/>
                    <a:gd name="connsiteY0" fmla="*/ 0 h 1081087"/>
                    <a:gd name="connsiteX1" fmla="*/ 1081087 w 1081087"/>
                    <a:gd name="connsiteY1" fmla="*/ 0 h 1081087"/>
                    <a:gd name="connsiteX2" fmla="*/ 1081087 w 1081087"/>
                    <a:gd name="connsiteY2" fmla="*/ 1081087 h 1081087"/>
                    <a:gd name="connsiteX3" fmla="*/ 0 w 1081087"/>
                    <a:gd name="connsiteY3" fmla="*/ 1081087 h 1081087"/>
                    <a:gd name="connsiteX4" fmla="*/ 0 w 1081087"/>
                    <a:gd name="connsiteY4" fmla="*/ 0 h 1081087"/>
                    <a:gd name="connsiteX0" fmla="*/ 0 w 1081087"/>
                    <a:gd name="connsiteY0" fmla="*/ 0 h 1081087"/>
                    <a:gd name="connsiteX1" fmla="*/ 1081087 w 1081087"/>
                    <a:gd name="connsiteY1" fmla="*/ 0 h 1081087"/>
                    <a:gd name="connsiteX2" fmla="*/ 1081087 w 1081087"/>
                    <a:gd name="connsiteY2" fmla="*/ 1081087 h 1081087"/>
                    <a:gd name="connsiteX3" fmla="*/ 911225 w 1081087"/>
                    <a:gd name="connsiteY3" fmla="*/ 1080293 h 1081087"/>
                    <a:gd name="connsiteX4" fmla="*/ 0 w 1081087"/>
                    <a:gd name="connsiteY4" fmla="*/ 1081087 h 1081087"/>
                    <a:gd name="connsiteX5" fmla="*/ 0 w 1081087"/>
                    <a:gd name="connsiteY5" fmla="*/ 0 h 1081087"/>
                    <a:gd name="connsiteX0" fmla="*/ 0 w 1081087"/>
                    <a:gd name="connsiteY0" fmla="*/ 0 h 1259681"/>
                    <a:gd name="connsiteX1" fmla="*/ 1081087 w 1081087"/>
                    <a:gd name="connsiteY1" fmla="*/ 0 h 1259681"/>
                    <a:gd name="connsiteX2" fmla="*/ 1078706 w 1081087"/>
                    <a:gd name="connsiteY2" fmla="*/ 1259681 h 1259681"/>
                    <a:gd name="connsiteX3" fmla="*/ 911225 w 1081087"/>
                    <a:gd name="connsiteY3" fmla="*/ 1080293 h 1259681"/>
                    <a:gd name="connsiteX4" fmla="*/ 0 w 1081087"/>
                    <a:gd name="connsiteY4" fmla="*/ 1081087 h 1259681"/>
                    <a:gd name="connsiteX5" fmla="*/ 0 w 1081087"/>
                    <a:gd name="connsiteY5" fmla="*/ 0 h 1259681"/>
                    <a:gd name="connsiteX0" fmla="*/ 0 w 1081087"/>
                    <a:gd name="connsiteY0" fmla="*/ 0 h 1252537"/>
                    <a:gd name="connsiteX1" fmla="*/ 1081087 w 1081087"/>
                    <a:gd name="connsiteY1" fmla="*/ 0 h 1252537"/>
                    <a:gd name="connsiteX2" fmla="*/ 1078706 w 1081087"/>
                    <a:gd name="connsiteY2" fmla="*/ 1252537 h 1252537"/>
                    <a:gd name="connsiteX3" fmla="*/ 911225 w 1081087"/>
                    <a:gd name="connsiteY3" fmla="*/ 1080293 h 1252537"/>
                    <a:gd name="connsiteX4" fmla="*/ 0 w 1081087"/>
                    <a:gd name="connsiteY4" fmla="*/ 1081087 h 1252537"/>
                    <a:gd name="connsiteX5" fmla="*/ 0 w 1081087"/>
                    <a:gd name="connsiteY5" fmla="*/ 0 h 1252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81087" h="1252537">
                      <a:moveTo>
                        <a:pt x="0" y="0"/>
                      </a:moveTo>
                      <a:lnTo>
                        <a:pt x="1081087" y="0"/>
                      </a:lnTo>
                      <a:cubicBezTo>
                        <a:pt x="1080293" y="419894"/>
                        <a:pt x="1079500" y="832643"/>
                        <a:pt x="1078706" y="1252537"/>
                      </a:cubicBezTo>
                      <a:lnTo>
                        <a:pt x="911225" y="1080293"/>
                      </a:lnTo>
                      <a:lnTo>
                        <a:pt x="0" y="10810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3" name="Snip Single Corner Rectangle 162"/>
                <p:cNvSpPr/>
                <p:nvPr/>
              </p:nvSpPr>
              <p:spPr>
                <a:xfrm flipV="1">
                  <a:off x="4931053" y="1485058"/>
                  <a:ext cx="720000" cy="716756"/>
                </a:xfrm>
                <a:prstGeom prst="snip1Rect">
                  <a:avLst/>
                </a:prstGeom>
                <a:grpFill/>
                <a:ln w="6350"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4" name="Snip Single Corner Rectangle 163"/>
                <p:cNvSpPr/>
                <p:nvPr/>
              </p:nvSpPr>
              <p:spPr>
                <a:xfrm flipH="1" flipV="1">
                  <a:off x="5651053" y="1485058"/>
                  <a:ext cx="720000" cy="716756"/>
                </a:xfrm>
                <a:prstGeom prst="snip1Rect">
                  <a:avLst/>
                </a:prstGeom>
                <a:grpFill/>
                <a:ln w="6350"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5" name="Rectangle 4"/>
                <p:cNvSpPr/>
                <p:nvPr/>
              </p:nvSpPr>
              <p:spPr>
                <a:xfrm>
                  <a:off x="6372902" y="1485058"/>
                  <a:ext cx="720000" cy="828000"/>
                </a:xfrm>
                <a:custGeom>
                  <a:avLst/>
                  <a:gdLst>
                    <a:gd name="connsiteX0" fmla="*/ 0 w 1081087"/>
                    <a:gd name="connsiteY0" fmla="*/ 0 h 1081087"/>
                    <a:gd name="connsiteX1" fmla="*/ 1081087 w 1081087"/>
                    <a:gd name="connsiteY1" fmla="*/ 0 h 1081087"/>
                    <a:gd name="connsiteX2" fmla="*/ 1081087 w 1081087"/>
                    <a:gd name="connsiteY2" fmla="*/ 1081087 h 1081087"/>
                    <a:gd name="connsiteX3" fmla="*/ 0 w 1081087"/>
                    <a:gd name="connsiteY3" fmla="*/ 1081087 h 1081087"/>
                    <a:gd name="connsiteX4" fmla="*/ 0 w 1081087"/>
                    <a:gd name="connsiteY4" fmla="*/ 0 h 1081087"/>
                    <a:gd name="connsiteX0" fmla="*/ 0 w 1081087"/>
                    <a:gd name="connsiteY0" fmla="*/ 0 h 1081087"/>
                    <a:gd name="connsiteX1" fmla="*/ 1081087 w 1081087"/>
                    <a:gd name="connsiteY1" fmla="*/ 0 h 1081087"/>
                    <a:gd name="connsiteX2" fmla="*/ 1081087 w 1081087"/>
                    <a:gd name="connsiteY2" fmla="*/ 1081087 h 1081087"/>
                    <a:gd name="connsiteX3" fmla="*/ 911225 w 1081087"/>
                    <a:gd name="connsiteY3" fmla="*/ 1080293 h 1081087"/>
                    <a:gd name="connsiteX4" fmla="*/ 0 w 1081087"/>
                    <a:gd name="connsiteY4" fmla="*/ 1081087 h 1081087"/>
                    <a:gd name="connsiteX5" fmla="*/ 0 w 1081087"/>
                    <a:gd name="connsiteY5" fmla="*/ 0 h 1081087"/>
                    <a:gd name="connsiteX0" fmla="*/ 0 w 1081087"/>
                    <a:gd name="connsiteY0" fmla="*/ 0 h 1259681"/>
                    <a:gd name="connsiteX1" fmla="*/ 1081087 w 1081087"/>
                    <a:gd name="connsiteY1" fmla="*/ 0 h 1259681"/>
                    <a:gd name="connsiteX2" fmla="*/ 1078706 w 1081087"/>
                    <a:gd name="connsiteY2" fmla="*/ 1259681 h 1259681"/>
                    <a:gd name="connsiteX3" fmla="*/ 911225 w 1081087"/>
                    <a:gd name="connsiteY3" fmla="*/ 1080293 h 1259681"/>
                    <a:gd name="connsiteX4" fmla="*/ 0 w 1081087"/>
                    <a:gd name="connsiteY4" fmla="*/ 1081087 h 1259681"/>
                    <a:gd name="connsiteX5" fmla="*/ 0 w 1081087"/>
                    <a:gd name="connsiteY5" fmla="*/ 0 h 1259681"/>
                    <a:gd name="connsiteX0" fmla="*/ 0 w 1081087"/>
                    <a:gd name="connsiteY0" fmla="*/ 0 h 1252537"/>
                    <a:gd name="connsiteX1" fmla="*/ 1081087 w 1081087"/>
                    <a:gd name="connsiteY1" fmla="*/ 0 h 1252537"/>
                    <a:gd name="connsiteX2" fmla="*/ 1078706 w 1081087"/>
                    <a:gd name="connsiteY2" fmla="*/ 1252537 h 1252537"/>
                    <a:gd name="connsiteX3" fmla="*/ 911225 w 1081087"/>
                    <a:gd name="connsiteY3" fmla="*/ 1080293 h 1252537"/>
                    <a:gd name="connsiteX4" fmla="*/ 0 w 1081087"/>
                    <a:gd name="connsiteY4" fmla="*/ 1081087 h 1252537"/>
                    <a:gd name="connsiteX5" fmla="*/ 0 w 1081087"/>
                    <a:gd name="connsiteY5" fmla="*/ 0 h 1252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81087" h="1252537">
                      <a:moveTo>
                        <a:pt x="0" y="0"/>
                      </a:moveTo>
                      <a:lnTo>
                        <a:pt x="1081087" y="0"/>
                      </a:lnTo>
                      <a:cubicBezTo>
                        <a:pt x="1080293" y="419894"/>
                        <a:pt x="1079500" y="832643"/>
                        <a:pt x="1078706" y="1252537"/>
                      </a:cubicBezTo>
                      <a:lnTo>
                        <a:pt x="911225" y="1080293"/>
                      </a:lnTo>
                      <a:lnTo>
                        <a:pt x="0" y="10810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6" name="Rectangle 4"/>
                <p:cNvSpPr/>
                <p:nvPr/>
              </p:nvSpPr>
              <p:spPr>
                <a:xfrm flipH="1">
                  <a:off x="7092902" y="1485058"/>
                  <a:ext cx="720000" cy="828000"/>
                </a:xfrm>
                <a:custGeom>
                  <a:avLst/>
                  <a:gdLst>
                    <a:gd name="connsiteX0" fmla="*/ 0 w 1081087"/>
                    <a:gd name="connsiteY0" fmla="*/ 0 h 1081087"/>
                    <a:gd name="connsiteX1" fmla="*/ 1081087 w 1081087"/>
                    <a:gd name="connsiteY1" fmla="*/ 0 h 1081087"/>
                    <a:gd name="connsiteX2" fmla="*/ 1081087 w 1081087"/>
                    <a:gd name="connsiteY2" fmla="*/ 1081087 h 1081087"/>
                    <a:gd name="connsiteX3" fmla="*/ 0 w 1081087"/>
                    <a:gd name="connsiteY3" fmla="*/ 1081087 h 1081087"/>
                    <a:gd name="connsiteX4" fmla="*/ 0 w 1081087"/>
                    <a:gd name="connsiteY4" fmla="*/ 0 h 1081087"/>
                    <a:gd name="connsiteX0" fmla="*/ 0 w 1081087"/>
                    <a:gd name="connsiteY0" fmla="*/ 0 h 1081087"/>
                    <a:gd name="connsiteX1" fmla="*/ 1081087 w 1081087"/>
                    <a:gd name="connsiteY1" fmla="*/ 0 h 1081087"/>
                    <a:gd name="connsiteX2" fmla="*/ 1081087 w 1081087"/>
                    <a:gd name="connsiteY2" fmla="*/ 1081087 h 1081087"/>
                    <a:gd name="connsiteX3" fmla="*/ 911225 w 1081087"/>
                    <a:gd name="connsiteY3" fmla="*/ 1080293 h 1081087"/>
                    <a:gd name="connsiteX4" fmla="*/ 0 w 1081087"/>
                    <a:gd name="connsiteY4" fmla="*/ 1081087 h 1081087"/>
                    <a:gd name="connsiteX5" fmla="*/ 0 w 1081087"/>
                    <a:gd name="connsiteY5" fmla="*/ 0 h 1081087"/>
                    <a:gd name="connsiteX0" fmla="*/ 0 w 1081087"/>
                    <a:gd name="connsiteY0" fmla="*/ 0 h 1259681"/>
                    <a:gd name="connsiteX1" fmla="*/ 1081087 w 1081087"/>
                    <a:gd name="connsiteY1" fmla="*/ 0 h 1259681"/>
                    <a:gd name="connsiteX2" fmla="*/ 1078706 w 1081087"/>
                    <a:gd name="connsiteY2" fmla="*/ 1259681 h 1259681"/>
                    <a:gd name="connsiteX3" fmla="*/ 911225 w 1081087"/>
                    <a:gd name="connsiteY3" fmla="*/ 1080293 h 1259681"/>
                    <a:gd name="connsiteX4" fmla="*/ 0 w 1081087"/>
                    <a:gd name="connsiteY4" fmla="*/ 1081087 h 1259681"/>
                    <a:gd name="connsiteX5" fmla="*/ 0 w 1081087"/>
                    <a:gd name="connsiteY5" fmla="*/ 0 h 1259681"/>
                    <a:gd name="connsiteX0" fmla="*/ 0 w 1081087"/>
                    <a:gd name="connsiteY0" fmla="*/ 0 h 1252537"/>
                    <a:gd name="connsiteX1" fmla="*/ 1081087 w 1081087"/>
                    <a:gd name="connsiteY1" fmla="*/ 0 h 1252537"/>
                    <a:gd name="connsiteX2" fmla="*/ 1078706 w 1081087"/>
                    <a:gd name="connsiteY2" fmla="*/ 1252537 h 1252537"/>
                    <a:gd name="connsiteX3" fmla="*/ 911225 w 1081087"/>
                    <a:gd name="connsiteY3" fmla="*/ 1080293 h 1252537"/>
                    <a:gd name="connsiteX4" fmla="*/ 0 w 1081087"/>
                    <a:gd name="connsiteY4" fmla="*/ 1081087 h 1252537"/>
                    <a:gd name="connsiteX5" fmla="*/ 0 w 1081087"/>
                    <a:gd name="connsiteY5" fmla="*/ 0 h 1252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81087" h="1252537">
                      <a:moveTo>
                        <a:pt x="0" y="0"/>
                      </a:moveTo>
                      <a:lnTo>
                        <a:pt x="1081087" y="0"/>
                      </a:lnTo>
                      <a:cubicBezTo>
                        <a:pt x="1080293" y="419894"/>
                        <a:pt x="1079500" y="832643"/>
                        <a:pt x="1078706" y="1252537"/>
                      </a:cubicBezTo>
                      <a:lnTo>
                        <a:pt x="911225" y="1080293"/>
                      </a:lnTo>
                      <a:lnTo>
                        <a:pt x="0" y="10810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7" name="Snip Single Corner Rectangle 166"/>
                <p:cNvSpPr/>
                <p:nvPr/>
              </p:nvSpPr>
              <p:spPr>
                <a:xfrm flipV="1">
                  <a:off x="7812751" y="1485058"/>
                  <a:ext cx="720000" cy="716756"/>
                </a:xfrm>
                <a:prstGeom prst="snip1Rect">
                  <a:avLst/>
                </a:prstGeom>
                <a:grpFill/>
                <a:ln w="6350"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9" name="Snip Single Corner Rectangle 168"/>
                <p:cNvSpPr/>
                <p:nvPr/>
              </p:nvSpPr>
              <p:spPr>
                <a:xfrm>
                  <a:off x="611507" y="2196307"/>
                  <a:ext cx="720000" cy="716756"/>
                </a:xfrm>
                <a:prstGeom prst="snip1Rect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0" name="Snip Single Corner Rectangle 169"/>
                <p:cNvSpPr/>
                <p:nvPr/>
              </p:nvSpPr>
              <p:spPr>
                <a:xfrm flipH="1">
                  <a:off x="1331507" y="2196307"/>
                  <a:ext cx="720000" cy="716756"/>
                </a:xfrm>
                <a:prstGeom prst="snip1Rect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2" name="Rectangle 4"/>
                <p:cNvSpPr/>
                <p:nvPr/>
              </p:nvSpPr>
              <p:spPr>
                <a:xfrm flipH="1" flipV="1">
                  <a:off x="2771356" y="2085063"/>
                  <a:ext cx="720000" cy="828000"/>
                </a:xfrm>
                <a:custGeom>
                  <a:avLst/>
                  <a:gdLst>
                    <a:gd name="connsiteX0" fmla="*/ 0 w 1081087"/>
                    <a:gd name="connsiteY0" fmla="*/ 0 h 1081087"/>
                    <a:gd name="connsiteX1" fmla="*/ 1081087 w 1081087"/>
                    <a:gd name="connsiteY1" fmla="*/ 0 h 1081087"/>
                    <a:gd name="connsiteX2" fmla="*/ 1081087 w 1081087"/>
                    <a:gd name="connsiteY2" fmla="*/ 1081087 h 1081087"/>
                    <a:gd name="connsiteX3" fmla="*/ 0 w 1081087"/>
                    <a:gd name="connsiteY3" fmla="*/ 1081087 h 1081087"/>
                    <a:gd name="connsiteX4" fmla="*/ 0 w 1081087"/>
                    <a:gd name="connsiteY4" fmla="*/ 0 h 1081087"/>
                    <a:gd name="connsiteX0" fmla="*/ 0 w 1081087"/>
                    <a:gd name="connsiteY0" fmla="*/ 0 h 1081087"/>
                    <a:gd name="connsiteX1" fmla="*/ 1081087 w 1081087"/>
                    <a:gd name="connsiteY1" fmla="*/ 0 h 1081087"/>
                    <a:gd name="connsiteX2" fmla="*/ 1081087 w 1081087"/>
                    <a:gd name="connsiteY2" fmla="*/ 1081087 h 1081087"/>
                    <a:gd name="connsiteX3" fmla="*/ 911225 w 1081087"/>
                    <a:gd name="connsiteY3" fmla="*/ 1080293 h 1081087"/>
                    <a:gd name="connsiteX4" fmla="*/ 0 w 1081087"/>
                    <a:gd name="connsiteY4" fmla="*/ 1081087 h 1081087"/>
                    <a:gd name="connsiteX5" fmla="*/ 0 w 1081087"/>
                    <a:gd name="connsiteY5" fmla="*/ 0 h 1081087"/>
                    <a:gd name="connsiteX0" fmla="*/ 0 w 1081087"/>
                    <a:gd name="connsiteY0" fmla="*/ 0 h 1259681"/>
                    <a:gd name="connsiteX1" fmla="*/ 1081087 w 1081087"/>
                    <a:gd name="connsiteY1" fmla="*/ 0 h 1259681"/>
                    <a:gd name="connsiteX2" fmla="*/ 1078706 w 1081087"/>
                    <a:gd name="connsiteY2" fmla="*/ 1259681 h 1259681"/>
                    <a:gd name="connsiteX3" fmla="*/ 911225 w 1081087"/>
                    <a:gd name="connsiteY3" fmla="*/ 1080293 h 1259681"/>
                    <a:gd name="connsiteX4" fmla="*/ 0 w 1081087"/>
                    <a:gd name="connsiteY4" fmla="*/ 1081087 h 1259681"/>
                    <a:gd name="connsiteX5" fmla="*/ 0 w 1081087"/>
                    <a:gd name="connsiteY5" fmla="*/ 0 h 1259681"/>
                    <a:gd name="connsiteX0" fmla="*/ 0 w 1081087"/>
                    <a:gd name="connsiteY0" fmla="*/ 0 h 1252537"/>
                    <a:gd name="connsiteX1" fmla="*/ 1081087 w 1081087"/>
                    <a:gd name="connsiteY1" fmla="*/ 0 h 1252537"/>
                    <a:gd name="connsiteX2" fmla="*/ 1078706 w 1081087"/>
                    <a:gd name="connsiteY2" fmla="*/ 1252537 h 1252537"/>
                    <a:gd name="connsiteX3" fmla="*/ 911225 w 1081087"/>
                    <a:gd name="connsiteY3" fmla="*/ 1080293 h 1252537"/>
                    <a:gd name="connsiteX4" fmla="*/ 0 w 1081087"/>
                    <a:gd name="connsiteY4" fmla="*/ 1081087 h 1252537"/>
                    <a:gd name="connsiteX5" fmla="*/ 0 w 1081087"/>
                    <a:gd name="connsiteY5" fmla="*/ 0 h 1252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81087" h="1252537">
                      <a:moveTo>
                        <a:pt x="0" y="0"/>
                      </a:moveTo>
                      <a:lnTo>
                        <a:pt x="1081087" y="0"/>
                      </a:lnTo>
                      <a:cubicBezTo>
                        <a:pt x="1080293" y="419894"/>
                        <a:pt x="1079500" y="832643"/>
                        <a:pt x="1078706" y="1252537"/>
                      </a:cubicBezTo>
                      <a:lnTo>
                        <a:pt x="911225" y="1080293"/>
                      </a:lnTo>
                      <a:lnTo>
                        <a:pt x="0" y="10810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3" name="Snip Single Corner Rectangle 172"/>
                <p:cNvSpPr/>
                <p:nvPr/>
              </p:nvSpPr>
              <p:spPr>
                <a:xfrm>
                  <a:off x="3491205" y="2196307"/>
                  <a:ext cx="720000" cy="716756"/>
                </a:xfrm>
                <a:prstGeom prst="snip1Rect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8" name="Snip Single Corner Rectangle 177"/>
                <p:cNvSpPr/>
                <p:nvPr/>
              </p:nvSpPr>
              <p:spPr>
                <a:xfrm flipH="1">
                  <a:off x="4211205" y="2196307"/>
                  <a:ext cx="720000" cy="716755"/>
                </a:xfrm>
                <a:prstGeom prst="snip1Rect">
                  <a:avLst/>
                </a:prstGeom>
                <a:grpFill/>
                <a:ln w="6350"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3" name="Snip Single Corner Rectangle 192"/>
                <p:cNvSpPr/>
                <p:nvPr/>
              </p:nvSpPr>
              <p:spPr>
                <a:xfrm>
                  <a:off x="6372902" y="2196307"/>
                  <a:ext cx="720000" cy="716756"/>
                </a:xfrm>
                <a:prstGeom prst="snip1Rect">
                  <a:avLst/>
                </a:prstGeom>
                <a:grpFill/>
                <a:ln w="6350"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4" name="Snip Single Corner Rectangle 193"/>
                <p:cNvSpPr/>
                <p:nvPr/>
              </p:nvSpPr>
              <p:spPr>
                <a:xfrm flipH="1">
                  <a:off x="7092902" y="2196307"/>
                  <a:ext cx="720000" cy="716756"/>
                </a:xfrm>
                <a:prstGeom prst="snip1Rect">
                  <a:avLst/>
                </a:prstGeom>
                <a:grpFill/>
                <a:ln w="6350"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7" name="Rectangle 4"/>
                <p:cNvSpPr/>
                <p:nvPr/>
              </p:nvSpPr>
              <p:spPr>
                <a:xfrm flipH="1" flipV="1">
                  <a:off x="8532750" y="2085063"/>
                  <a:ext cx="557249" cy="828000"/>
                </a:xfrm>
                <a:custGeom>
                  <a:avLst/>
                  <a:gdLst>
                    <a:gd name="connsiteX0" fmla="*/ 0 w 1081087"/>
                    <a:gd name="connsiteY0" fmla="*/ 0 h 1081087"/>
                    <a:gd name="connsiteX1" fmla="*/ 1081087 w 1081087"/>
                    <a:gd name="connsiteY1" fmla="*/ 0 h 1081087"/>
                    <a:gd name="connsiteX2" fmla="*/ 1081087 w 1081087"/>
                    <a:gd name="connsiteY2" fmla="*/ 1081087 h 1081087"/>
                    <a:gd name="connsiteX3" fmla="*/ 0 w 1081087"/>
                    <a:gd name="connsiteY3" fmla="*/ 1081087 h 1081087"/>
                    <a:gd name="connsiteX4" fmla="*/ 0 w 1081087"/>
                    <a:gd name="connsiteY4" fmla="*/ 0 h 1081087"/>
                    <a:gd name="connsiteX0" fmla="*/ 0 w 1081087"/>
                    <a:gd name="connsiteY0" fmla="*/ 0 h 1081087"/>
                    <a:gd name="connsiteX1" fmla="*/ 1081087 w 1081087"/>
                    <a:gd name="connsiteY1" fmla="*/ 0 h 1081087"/>
                    <a:gd name="connsiteX2" fmla="*/ 1081087 w 1081087"/>
                    <a:gd name="connsiteY2" fmla="*/ 1081087 h 1081087"/>
                    <a:gd name="connsiteX3" fmla="*/ 911225 w 1081087"/>
                    <a:gd name="connsiteY3" fmla="*/ 1080293 h 1081087"/>
                    <a:gd name="connsiteX4" fmla="*/ 0 w 1081087"/>
                    <a:gd name="connsiteY4" fmla="*/ 1081087 h 1081087"/>
                    <a:gd name="connsiteX5" fmla="*/ 0 w 1081087"/>
                    <a:gd name="connsiteY5" fmla="*/ 0 h 1081087"/>
                    <a:gd name="connsiteX0" fmla="*/ 0 w 1081087"/>
                    <a:gd name="connsiteY0" fmla="*/ 0 h 1259681"/>
                    <a:gd name="connsiteX1" fmla="*/ 1081087 w 1081087"/>
                    <a:gd name="connsiteY1" fmla="*/ 0 h 1259681"/>
                    <a:gd name="connsiteX2" fmla="*/ 1078706 w 1081087"/>
                    <a:gd name="connsiteY2" fmla="*/ 1259681 h 1259681"/>
                    <a:gd name="connsiteX3" fmla="*/ 911225 w 1081087"/>
                    <a:gd name="connsiteY3" fmla="*/ 1080293 h 1259681"/>
                    <a:gd name="connsiteX4" fmla="*/ 0 w 1081087"/>
                    <a:gd name="connsiteY4" fmla="*/ 1081087 h 1259681"/>
                    <a:gd name="connsiteX5" fmla="*/ 0 w 1081087"/>
                    <a:gd name="connsiteY5" fmla="*/ 0 h 1259681"/>
                    <a:gd name="connsiteX0" fmla="*/ 0 w 1081087"/>
                    <a:gd name="connsiteY0" fmla="*/ 0 h 1252537"/>
                    <a:gd name="connsiteX1" fmla="*/ 1081087 w 1081087"/>
                    <a:gd name="connsiteY1" fmla="*/ 0 h 1252537"/>
                    <a:gd name="connsiteX2" fmla="*/ 1078706 w 1081087"/>
                    <a:gd name="connsiteY2" fmla="*/ 1252537 h 1252537"/>
                    <a:gd name="connsiteX3" fmla="*/ 911225 w 1081087"/>
                    <a:gd name="connsiteY3" fmla="*/ 1080293 h 1252537"/>
                    <a:gd name="connsiteX4" fmla="*/ 0 w 1081087"/>
                    <a:gd name="connsiteY4" fmla="*/ 1081087 h 1252537"/>
                    <a:gd name="connsiteX5" fmla="*/ 0 w 1081087"/>
                    <a:gd name="connsiteY5" fmla="*/ 0 h 1252537"/>
                    <a:gd name="connsiteX0" fmla="*/ 0 w 1081087"/>
                    <a:gd name="connsiteY0" fmla="*/ 0 h 1252537"/>
                    <a:gd name="connsiteX1" fmla="*/ 1081087 w 1081087"/>
                    <a:gd name="connsiteY1" fmla="*/ 0 h 1252537"/>
                    <a:gd name="connsiteX2" fmla="*/ 1078706 w 1081087"/>
                    <a:gd name="connsiteY2" fmla="*/ 1252537 h 1252537"/>
                    <a:gd name="connsiteX3" fmla="*/ 911225 w 1081087"/>
                    <a:gd name="connsiteY3" fmla="*/ 1080293 h 1252537"/>
                    <a:gd name="connsiteX4" fmla="*/ 271736 w 1081087"/>
                    <a:gd name="connsiteY4" fmla="*/ 1081088 h 1252537"/>
                    <a:gd name="connsiteX5" fmla="*/ 0 w 1081087"/>
                    <a:gd name="connsiteY5" fmla="*/ 0 h 1252537"/>
                    <a:gd name="connsiteX0" fmla="*/ 0 w 818886"/>
                    <a:gd name="connsiteY0" fmla="*/ 0 h 1252537"/>
                    <a:gd name="connsiteX1" fmla="*/ 818886 w 818886"/>
                    <a:gd name="connsiteY1" fmla="*/ 0 h 1252537"/>
                    <a:gd name="connsiteX2" fmla="*/ 816505 w 818886"/>
                    <a:gd name="connsiteY2" fmla="*/ 1252537 h 1252537"/>
                    <a:gd name="connsiteX3" fmla="*/ 649024 w 818886"/>
                    <a:gd name="connsiteY3" fmla="*/ 1080293 h 1252537"/>
                    <a:gd name="connsiteX4" fmla="*/ 9535 w 818886"/>
                    <a:gd name="connsiteY4" fmla="*/ 1081088 h 1252537"/>
                    <a:gd name="connsiteX5" fmla="*/ 0 w 818886"/>
                    <a:gd name="connsiteY5" fmla="*/ 0 h 1252537"/>
                    <a:gd name="connsiteX0" fmla="*/ 0 w 818886"/>
                    <a:gd name="connsiteY0" fmla="*/ 0 h 1252537"/>
                    <a:gd name="connsiteX1" fmla="*/ 818886 w 818886"/>
                    <a:gd name="connsiteY1" fmla="*/ 0 h 1252537"/>
                    <a:gd name="connsiteX2" fmla="*/ 816505 w 818886"/>
                    <a:gd name="connsiteY2" fmla="*/ 1252537 h 1252537"/>
                    <a:gd name="connsiteX3" fmla="*/ 649024 w 818886"/>
                    <a:gd name="connsiteY3" fmla="*/ 1080293 h 1252537"/>
                    <a:gd name="connsiteX4" fmla="*/ 4767 w 818886"/>
                    <a:gd name="connsiteY4" fmla="*/ 1081088 h 1252537"/>
                    <a:gd name="connsiteX5" fmla="*/ 0 w 818886"/>
                    <a:gd name="connsiteY5" fmla="*/ 0 h 1252537"/>
                    <a:gd name="connsiteX0" fmla="*/ 5344 w 824230"/>
                    <a:gd name="connsiteY0" fmla="*/ 0 h 1252537"/>
                    <a:gd name="connsiteX1" fmla="*/ 824230 w 824230"/>
                    <a:gd name="connsiteY1" fmla="*/ 0 h 1252537"/>
                    <a:gd name="connsiteX2" fmla="*/ 821849 w 824230"/>
                    <a:gd name="connsiteY2" fmla="*/ 1252537 h 1252537"/>
                    <a:gd name="connsiteX3" fmla="*/ 654368 w 824230"/>
                    <a:gd name="connsiteY3" fmla="*/ 1080293 h 1252537"/>
                    <a:gd name="connsiteX4" fmla="*/ 577 w 824230"/>
                    <a:gd name="connsiteY4" fmla="*/ 1076285 h 1252537"/>
                    <a:gd name="connsiteX5" fmla="*/ 5344 w 824230"/>
                    <a:gd name="connsiteY5" fmla="*/ 0 h 1252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24230" h="1252537">
                      <a:moveTo>
                        <a:pt x="5344" y="0"/>
                      </a:moveTo>
                      <a:lnTo>
                        <a:pt x="824230" y="0"/>
                      </a:lnTo>
                      <a:cubicBezTo>
                        <a:pt x="823436" y="419894"/>
                        <a:pt x="822643" y="832643"/>
                        <a:pt x="821849" y="1252537"/>
                      </a:cubicBezTo>
                      <a:lnTo>
                        <a:pt x="654368" y="1080293"/>
                      </a:lnTo>
                      <a:lnTo>
                        <a:pt x="577" y="1076285"/>
                      </a:lnTo>
                      <a:cubicBezTo>
                        <a:pt x="-2601" y="715922"/>
                        <a:pt x="8522" y="360363"/>
                        <a:pt x="5344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98" name="Group 197"/>
                <p:cNvGrpSpPr/>
                <p:nvPr/>
              </p:nvGrpSpPr>
              <p:grpSpPr>
                <a:xfrm>
                  <a:off x="53481" y="2913063"/>
                  <a:ext cx="8479318" cy="828000"/>
                  <a:chOff x="53481" y="2913063"/>
                  <a:chExt cx="8479318" cy="828000"/>
                </a:xfrm>
                <a:grpFill/>
              </p:grpSpPr>
              <p:sp>
                <p:nvSpPr>
                  <p:cNvPr id="283" name="Rectangle 4"/>
                  <p:cNvSpPr/>
                  <p:nvPr/>
                </p:nvSpPr>
                <p:spPr>
                  <a:xfrm>
                    <a:off x="53481" y="2913063"/>
                    <a:ext cx="558074" cy="828000"/>
                  </a:xfrm>
                  <a:custGeom>
                    <a:avLst/>
                    <a:gdLst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0 w 1081087"/>
                      <a:gd name="connsiteY3" fmla="*/ 1081087 h 1081087"/>
                      <a:gd name="connsiteX4" fmla="*/ 0 w 1081087"/>
                      <a:gd name="connsiteY4" fmla="*/ 0 h 1081087"/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911225 w 1081087"/>
                      <a:gd name="connsiteY3" fmla="*/ 1080293 h 1081087"/>
                      <a:gd name="connsiteX4" fmla="*/ 0 w 1081087"/>
                      <a:gd name="connsiteY4" fmla="*/ 1081087 h 1081087"/>
                      <a:gd name="connsiteX5" fmla="*/ 0 w 1081087"/>
                      <a:gd name="connsiteY5" fmla="*/ 0 h 1081087"/>
                      <a:gd name="connsiteX0" fmla="*/ 0 w 1081087"/>
                      <a:gd name="connsiteY0" fmla="*/ 0 h 1259681"/>
                      <a:gd name="connsiteX1" fmla="*/ 1081087 w 1081087"/>
                      <a:gd name="connsiteY1" fmla="*/ 0 h 1259681"/>
                      <a:gd name="connsiteX2" fmla="*/ 1078706 w 1081087"/>
                      <a:gd name="connsiteY2" fmla="*/ 1259681 h 1259681"/>
                      <a:gd name="connsiteX3" fmla="*/ 911225 w 1081087"/>
                      <a:gd name="connsiteY3" fmla="*/ 1080293 h 1259681"/>
                      <a:gd name="connsiteX4" fmla="*/ 0 w 1081087"/>
                      <a:gd name="connsiteY4" fmla="*/ 1081087 h 1259681"/>
                      <a:gd name="connsiteX5" fmla="*/ 0 w 1081087"/>
                      <a:gd name="connsiteY5" fmla="*/ 0 h 1259681"/>
                      <a:gd name="connsiteX0" fmla="*/ 0 w 1081087"/>
                      <a:gd name="connsiteY0" fmla="*/ 0 h 1252537"/>
                      <a:gd name="connsiteX1" fmla="*/ 1081087 w 1081087"/>
                      <a:gd name="connsiteY1" fmla="*/ 0 h 1252537"/>
                      <a:gd name="connsiteX2" fmla="*/ 1078706 w 1081087"/>
                      <a:gd name="connsiteY2" fmla="*/ 1252537 h 1252537"/>
                      <a:gd name="connsiteX3" fmla="*/ 911225 w 1081087"/>
                      <a:gd name="connsiteY3" fmla="*/ 1080293 h 1252537"/>
                      <a:gd name="connsiteX4" fmla="*/ 0 w 1081087"/>
                      <a:gd name="connsiteY4" fmla="*/ 1081087 h 1252537"/>
                      <a:gd name="connsiteX5" fmla="*/ 0 w 1081087"/>
                      <a:gd name="connsiteY5" fmla="*/ 0 h 1252537"/>
                      <a:gd name="connsiteX0" fmla="*/ 250284 w 1081087"/>
                      <a:gd name="connsiteY0" fmla="*/ 0 h 1252537"/>
                      <a:gd name="connsiteX1" fmla="*/ 1081087 w 1081087"/>
                      <a:gd name="connsiteY1" fmla="*/ 0 h 1252537"/>
                      <a:gd name="connsiteX2" fmla="*/ 1078706 w 1081087"/>
                      <a:gd name="connsiteY2" fmla="*/ 1252537 h 1252537"/>
                      <a:gd name="connsiteX3" fmla="*/ 911225 w 1081087"/>
                      <a:gd name="connsiteY3" fmla="*/ 1080293 h 1252537"/>
                      <a:gd name="connsiteX4" fmla="*/ 0 w 1081087"/>
                      <a:gd name="connsiteY4" fmla="*/ 1081087 h 1252537"/>
                      <a:gd name="connsiteX5" fmla="*/ 250284 w 1081087"/>
                      <a:gd name="connsiteY5" fmla="*/ 0 h 1252537"/>
                      <a:gd name="connsiteX0" fmla="*/ 7151 w 837954"/>
                      <a:gd name="connsiteY0" fmla="*/ 0 h 1252537"/>
                      <a:gd name="connsiteX1" fmla="*/ 837954 w 837954"/>
                      <a:gd name="connsiteY1" fmla="*/ 0 h 1252537"/>
                      <a:gd name="connsiteX2" fmla="*/ 835573 w 837954"/>
                      <a:gd name="connsiteY2" fmla="*/ 1252537 h 1252537"/>
                      <a:gd name="connsiteX3" fmla="*/ 668092 w 837954"/>
                      <a:gd name="connsiteY3" fmla="*/ 1080293 h 1252537"/>
                      <a:gd name="connsiteX4" fmla="*/ 0 w 837954"/>
                      <a:gd name="connsiteY4" fmla="*/ 1084689 h 1252537"/>
                      <a:gd name="connsiteX5" fmla="*/ 7151 w 837954"/>
                      <a:gd name="connsiteY5" fmla="*/ 0 h 1252537"/>
                      <a:gd name="connsiteX0" fmla="*/ 3577 w 837954"/>
                      <a:gd name="connsiteY0" fmla="*/ 0 h 1252537"/>
                      <a:gd name="connsiteX1" fmla="*/ 837954 w 837954"/>
                      <a:gd name="connsiteY1" fmla="*/ 0 h 1252537"/>
                      <a:gd name="connsiteX2" fmla="*/ 835573 w 837954"/>
                      <a:gd name="connsiteY2" fmla="*/ 1252537 h 1252537"/>
                      <a:gd name="connsiteX3" fmla="*/ 668092 w 837954"/>
                      <a:gd name="connsiteY3" fmla="*/ 1080293 h 1252537"/>
                      <a:gd name="connsiteX4" fmla="*/ 0 w 837954"/>
                      <a:gd name="connsiteY4" fmla="*/ 1084689 h 1252537"/>
                      <a:gd name="connsiteX5" fmla="*/ 3577 w 837954"/>
                      <a:gd name="connsiteY5" fmla="*/ 0 h 1252537"/>
                      <a:gd name="connsiteX0" fmla="*/ 3577 w 837954"/>
                      <a:gd name="connsiteY0" fmla="*/ 0 h 1252537"/>
                      <a:gd name="connsiteX1" fmla="*/ 837954 w 837954"/>
                      <a:gd name="connsiteY1" fmla="*/ 0 h 1252537"/>
                      <a:gd name="connsiteX2" fmla="*/ 835573 w 837954"/>
                      <a:gd name="connsiteY2" fmla="*/ 1252537 h 1252537"/>
                      <a:gd name="connsiteX3" fmla="*/ 668092 w 837954"/>
                      <a:gd name="connsiteY3" fmla="*/ 1080293 h 1252537"/>
                      <a:gd name="connsiteX4" fmla="*/ 0 w 837954"/>
                      <a:gd name="connsiteY4" fmla="*/ 1084689 h 1252537"/>
                      <a:gd name="connsiteX5" fmla="*/ 3577 w 837954"/>
                      <a:gd name="connsiteY5" fmla="*/ 0 h 125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7954" h="1252537">
                        <a:moveTo>
                          <a:pt x="3577" y="0"/>
                        </a:moveTo>
                        <a:lnTo>
                          <a:pt x="837954" y="0"/>
                        </a:lnTo>
                        <a:cubicBezTo>
                          <a:pt x="837160" y="419894"/>
                          <a:pt x="836367" y="832643"/>
                          <a:pt x="835573" y="1252537"/>
                        </a:cubicBezTo>
                        <a:lnTo>
                          <a:pt x="668092" y="1080293"/>
                        </a:lnTo>
                        <a:lnTo>
                          <a:pt x="0" y="1084689"/>
                        </a:lnTo>
                        <a:cubicBezTo>
                          <a:pt x="2384" y="723126"/>
                          <a:pt x="4769" y="375971"/>
                          <a:pt x="3577" y="0"/>
                        </a:cubicBezTo>
                        <a:close/>
                      </a:path>
                    </a:pathLst>
                  </a:cu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85" name="Snip Single Corner Rectangle 284"/>
                  <p:cNvSpPr/>
                  <p:nvPr/>
                </p:nvSpPr>
                <p:spPr>
                  <a:xfrm flipV="1">
                    <a:off x="1331404" y="2913063"/>
                    <a:ext cx="720000" cy="716756"/>
                  </a:xfrm>
                  <a:prstGeom prst="snip1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86" name="Snip Single Corner Rectangle 285"/>
                  <p:cNvSpPr/>
                  <p:nvPr/>
                </p:nvSpPr>
                <p:spPr>
                  <a:xfrm flipH="1" flipV="1">
                    <a:off x="2051404" y="2913063"/>
                    <a:ext cx="720000" cy="716756"/>
                  </a:xfrm>
                  <a:prstGeom prst="snip1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87" name="Rectangle 4"/>
                  <p:cNvSpPr/>
                  <p:nvPr/>
                </p:nvSpPr>
                <p:spPr>
                  <a:xfrm>
                    <a:off x="2771253" y="2913063"/>
                    <a:ext cx="720000" cy="828000"/>
                  </a:xfrm>
                  <a:custGeom>
                    <a:avLst/>
                    <a:gdLst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0 w 1081087"/>
                      <a:gd name="connsiteY3" fmla="*/ 1081087 h 1081087"/>
                      <a:gd name="connsiteX4" fmla="*/ 0 w 1081087"/>
                      <a:gd name="connsiteY4" fmla="*/ 0 h 1081087"/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911225 w 1081087"/>
                      <a:gd name="connsiteY3" fmla="*/ 1080293 h 1081087"/>
                      <a:gd name="connsiteX4" fmla="*/ 0 w 1081087"/>
                      <a:gd name="connsiteY4" fmla="*/ 1081087 h 1081087"/>
                      <a:gd name="connsiteX5" fmla="*/ 0 w 1081087"/>
                      <a:gd name="connsiteY5" fmla="*/ 0 h 1081087"/>
                      <a:gd name="connsiteX0" fmla="*/ 0 w 1081087"/>
                      <a:gd name="connsiteY0" fmla="*/ 0 h 1259681"/>
                      <a:gd name="connsiteX1" fmla="*/ 1081087 w 1081087"/>
                      <a:gd name="connsiteY1" fmla="*/ 0 h 1259681"/>
                      <a:gd name="connsiteX2" fmla="*/ 1078706 w 1081087"/>
                      <a:gd name="connsiteY2" fmla="*/ 1259681 h 1259681"/>
                      <a:gd name="connsiteX3" fmla="*/ 911225 w 1081087"/>
                      <a:gd name="connsiteY3" fmla="*/ 1080293 h 1259681"/>
                      <a:gd name="connsiteX4" fmla="*/ 0 w 1081087"/>
                      <a:gd name="connsiteY4" fmla="*/ 1081087 h 1259681"/>
                      <a:gd name="connsiteX5" fmla="*/ 0 w 1081087"/>
                      <a:gd name="connsiteY5" fmla="*/ 0 h 1259681"/>
                      <a:gd name="connsiteX0" fmla="*/ 0 w 1081087"/>
                      <a:gd name="connsiteY0" fmla="*/ 0 h 1252537"/>
                      <a:gd name="connsiteX1" fmla="*/ 1081087 w 1081087"/>
                      <a:gd name="connsiteY1" fmla="*/ 0 h 1252537"/>
                      <a:gd name="connsiteX2" fmla="*/ 1078706 w 1081087"/>
                      <a:gd name="connsiteY2" fmla="*/ 1252537 h 1252537"/>
                      <a:gd name="connsiteX3" fmla="*/ 911225 w 1081087"/>
                      <a:gd name="connsiteY3" fmla="*/ 1080293 h 1252537"/>
                      <a:gd name="connsiteX4" fmla="*/ 0 w 1081087"/>
                      <a:gd name="connsiteY4" fmla="*/ 1081087 h 1252537"/>
                      <a:gd name="connsiteX5" fmla="*/ 0 w 1081087"/>
                      <a:gd name="connsiteY5" fmla="*/ 0 h 125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1087" h="1252537">
                        <a:moveTo>
                          <a:pt x="0" y="0"/>
                        </a:moveTo>
                        <a:lnTo>
                          <a:pt x="1081087" y="0"/>
                        </a:lnTo>
                        <a:cubicBezTo>
                          <a:pt x="1080293" y="419894"/>
                          <a:pt x="1079500" y="832643"/>
                          <a:pt x="1078706" y="1252537"/>
                        </a:cubicBezTo>
                        <a:lnTo>
                          <a:pt x="911225" y="1080293"/>
                        </a:lnTo>
                        <a:lnTo>
                          <a:pt x="0" y="108108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89" name="Snip Single Corner Rectangle 288"/>
                  <p:cNvSpPr/>
                  <p:nvPr/>
                </p:nvSpPr>
                <p:spPr>
                  <a:xfrm flipV="1">
                    <a:off x="4211101" y="2913063"/>
                    <a:ext cx="720000" cy="716756"/>
                  </a:xfrm>
                  <a:prstGeom prst="snip1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90" name="Snip Single Corner Rectangle 289"/>
                  <p:cNvSpPr/>
                  <p:nvPr/>
                </p:nvSpPr>
                <p:spPr>
                  <a:xfrm flipH="1" flipV="1">
                    <a:off x="4931101" y="2913063"/>
                    <a:ext cx="720000" cy="716756"/>
                  </a:xfrm>
                  <a:prstGeom prst="snip1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91" name="Rectangle 4"/>
                  <p:cNvSpPr/>
                  <p:nvPr/>
                </p:nvSpPr>
                <p:spPr>
                  <a:xfrm>
                    <a:off x="5652950" y="2913063"/>
                    <a:ext cx="720000" cy="828000"/>
                  </a:xfrm>
                  <a:custGeom>
                    <a:avLst/>
                    <a:gdLst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0 w 1081087"/>
                      <a:gd name="connsiteY3" fmla="*/ 1081087 h 1081087"/>
                      <a:gd name="connsiteX4" fmla="*/ 0 w 1081087"/>
                      <a:gd name="connsiteY4" fmla="*/ 0 h 1081087"/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911225 w 1081087"/>
                      <a:gd name="connsiteY3" fmla="*/ 1080293 h 1081087"/>
                      <a:gd name="connsiteX4" fmla="*/ 0 w 1081087"/>
                      <a:gd name="connsiteY4" fmla="*/ 1081087 h 1081087"/>
                      <a:gd name="connsiteX5" fmla="*/ 0 w 1081087"/>
                      <a:gd name="connsiteY5" fmla="*/ 0 h 1081087"/>
                      <a:gd name="connsiteX0" fmla="*/ 0 w 1081087"/>
                      <a:gd name="connsiteY0" fmla="*/ 0 h 1259681"/>
                      <a:gd name="connsiteX1" fmla="*/ 1081087 w 1081087"/>
                      <a:gd name="connsiteY1" fmla="*/ 0 h 1259681"/>
                      <a:gd name="connsiteX2" fmla="*/ 1078706 w 1081087"/>
                      <a:gd name="connsiteY2" fmla="*/ 1259681 h 1259681"/>
                      <a:gd name="connsiteX3" fmla="*/ 911225 w 1081087"/>
                      <a:gd name="connsiteY3" fmla="*/ 1080293 h 1259681"/>
                      <a:gd name="connsiteX4" fmla="*/ 0 w 1081087"/>
                      <a:gd name="connsiteY4" fmla="*/ 1081087 h 1259681"/>
                      <a:gd name="connsiteX5" fmla="*/ 0 w 1081087"/>
                      <a:gd name="connsiteY5" fmla="*/ 0 h 1259681"/>
                      <a:gd name="connsiteX0" fmla="*/ 0 w 1081087"/>
                      <a:gd name="connsiteY0" fmla="*/ 0 h 1252537"/>
                      <a:gd name="connsiteX1" fmla="*/ 1081087 w 1081087"/>
                      <a:gd name="connsiteY1" fmla="*/ 0 h 1252537"/>
                      <a:gd name="connsiteX2" fmla="*/ 1078706 w 1081087"/>
                      <a:gd name="connsiteY2" fmla="*/ 1252537 h 1252537"/>
                      <a:gd name="connsiteX3" fmla="*/ 911225 w 1081087"/>
                      <a:gd name="connsiteY3" fmla="*/ 1080293 h 1252537"/>
                      <a:gd name="connsiteX4" fmla="*/ 0 w 1081087"/>
                      <a:gd name="connsiteY4" fmla="*/ 1081087 h 1252537"/>
                      <a:gd name="connsiteX5" fmla="*/ 0 w 1081087"/>
                      <a:gd name="connsiteY5" fmla="*/ 0 h 125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1087" h="1252537">
                        <a:moveTo>
                          <a:pt x="0" y="0"/>
                        </a:moveTo>
                        <a:lnTo>
                          <a:pt x="1081087" y="0"/>
                        </a:lnTo>
                        <a:cubicBezTo>
                          <a:pt x="1080293" y="419894"/>
                          <a:pt x="1079500" y="832643"/>
                          <a:pt x="1078706" y="1252537"/>
                        </a:cubicBezTo>
                        <a:lnTo>
                          <a:pt x="911225" y="1080293"/>
                        </a:lnTo>
                        <a:lnTo>
                          <a:pt x="0" y="108108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93" name="Snip Single Corner Rectangle 292"/>
                  <p:cNvSpPr/>
                  <p:nvPr/>
                </p:nvSpPr>
                <p:spPr>
                  <a:xfrm flipV="1">
                    <a:off x="7092799" y="2913063"/>
                    <a:ext cx="720000" cy="716756"/>
                  </a:xfrm>
                  <a:prstGeom prst="snip1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94" name="Snip Single Corner Rectangle 293"/>
                  <p:cNvSpPr/>
                  <p:nvPr/>
                </p:nvSpPr>
                <p:spPr>
                  <a:xfrm flipH="1" flipV="1">
                    <a:off x="7812799" y="2913063"/>
                    <a:ext cx="720000" cy="716756"/>
                  </a:xfrm>
                  <a:prstGeom prst="snip1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99" name="Group 198"/>
                <p:cNvGrpSpPr/>
                <p:nvPr/>
              </p:nvGrpSpPr>
              <p:grpSpPr>
                <a:xfrm>
                  <a:off x="611720" y="3513068"/>
                  <a:ext cx="8478279" cy="828000"/>
                  <a:chOff x="611720" y="3513068"/>
                  <a:chExt cx="8478279" cy="828000"/>
                </a:xfrm>
                <a:grpFill/>
              </p:grpSpPr>
              <p:sp>
                <p:nvSpPr>
                  <p:cNvPr id="271" name="Snip Single Corner Rectangle 270"/>
                  <p:cNvSpPr/>
                  <p:nvPr/>
                </p:nvSpPr>
                <p:spPr>
                  <a:xfrm flipH="1">
                    <a:off x="611720" y="3629818"/>
                    <a:ext cx="719834" cy="711249"/>
                  </a:xfrm>
                  <a:prstGeom prst="snip1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72" name="Rectangle 4"/>
                  <p:cNvSpPr/>
                  <p:nvPr/>
                </p:nvSpPr>
                <p:spPr>
                  <a:xfrm flipV="1">
                    <a:off x="1331404" y="3513068"/>
                    <a:ext cx="720000" cy="828000"/>
                  </a:xfrm>
                  <a:custGeom>
                    <a:avLst/>
                    <a:gdLst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0 w 1081087"/>
                      <a:gd name="connsiteY3" fmla="*/ 1081087 h 1081087"/>
                      <a:gd name="connsiteX4" fmla="*/ 0 w 1081087"/>
                      <a:gd name="connsiteY4" fmla="*/ 0 h 1081087"/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911225 w 1081087"/>
                      <a:gd name="connsiteY3" fmla="*/ 1080293 h 1081087"/>
                      <a:gd name="connsiteX4" fmla="*/ 0 w 1081087"/>
                      <a:gd name="connsiteY4" fmla="*/ 1081087 h 1081087"/>
                      <a:gd name="connsiteX5" fmla="*/ 0 w 1081087"/>
                      <a:gd name="connsiteY5" fmla="*/ 0 h 1081087"/>
                      <a:gd name="connsiteX0" fmla="*/ 0 w 1081087"/>
                      <a:gd name="connsiteY0" fmla="*/ 0 h 1259681"/>
                      <a:gd name="connsiteX1" fmla="*/ 1081087 w 1081087"/>
                      <a:gd name="connsiteY1" fmla="*/ 0 h 1259681"/>
                      <a:gd name="connsiteX2" fmla="*/ 1078706 w 1081087"/>
                      <a:gd name="connsiteY2" fmla="*/ 1259681 h 1259681"/>
                      <a:gd name="connsiteX3" fmla="*/ 911225 w 1081087"/>
                      <a:gd name="connsiteY3" fmla="*/ 1080293 h 1259681"/>
                      <a:gd name="connsiteX4" fmla="*/ 0 w 1081087"/>
                      <a:gd name="connsiteY4" fmla="*/ 1081087 h 1259681"/>
                      <a:gd name="connsiteX5" fmla="*/ 0 w 1081087"/>
                      <a:gd name="connsiteY5" fmla="*/ 0 h 1259681"/>
                      <a:gd name="connsiteX0" fmla="*/ 0 w 1081087"/>
                      <a:gd name="connsiteY0" fmla="*/ 0 h 1252537"/>
                      <a:gd name="connsiteX1" fmla="*/ 1081087 w 1081087"/>
                      <a:gd name="connsiteY1" fmla="*/ 0 h 1252537"/>
                      <a:gd name="connsiteX2" fmla="*/ 1078706 w 1081087"/>
                      <a:gd name="connsiteY2" fmla="*/ 1252537 h 1252537"/>
                      <a:gd name="connsiteX3" fmla="*/ 911225 w 1081087"/>
                      <a:gd name="connsiteY3" fmla="*/ 1080293 h 1252537"/>
                      <a:gd name="connsiteX4" fmla="*/ 0 w 1081087"/>
                      <a:gd name="connsiteY4" fmla="*/ 1081087 h 1252537"/>
                      <a:gd name="connsiteX5" fmla="*/ 0 w 1081087"/>
                      <a:gd name="connsiteY5" fmla="*/ 0 h 125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1087" h="1252537">
                        <a:moveTo>
                          <a:pt x="0" y="0"/>
                        </a:moveTo>
                        <a:lnTo>
                          <a:pt x="1081087" y="0"/>
                        </a:lnTo>
                        <a:cubicBezTo>
                          <a:pt x="1080293" y="419894"/>
                          <a:pt x="1079500" y="832643"/>
                          <a:pt x="1078706" y="1252537"/>
                        </a:cubicBezTo>
                        <a:lnTo>
                          <a:pt x="911225" y="1080293"/>
                        </a:lnTo>
                        <a:lnTo>
                          <a:pt x="0" y="108108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73" name="Rectangle 4"/>
                  <p:cNvSpPr/>
                  <p:nvPr/>
                </p:nvSpPr>
                <p:spPr>
                  <a:xfrm flipH="1" flipV="1">
                    <a:off x="2051404" y="3513068"/>
                    <a:ext cx="720000" cy="828000"/>
                  </a:xfrm>
                  <a:custGeom>
                    <a:avLst/>
                    <a:gdLst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0 w 1081087"/>
                      <a:gd name="connsiteY3" fmla="*/ 1081087 h 1081087"/>
                      <a:gd name="connsiteX4" fmla="*/ 0 w 1081087"/>
                      <a:gd name="connsiteY4" fmla="*/ 0 h 1081087"/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911225 w 1081087"/>
                      <a:gd name="connsiteY3" fmla="*/ 1080293 h 1081087"/>
                      <a:gd name="connsiteX4" fmla="*/ 0 w 1081087"/>
                      <a:gd name="connsiteY4" fmla="*/ 1081087 h 1081087"/>
                      <a:gd name="connsiteX5" fmla="*/ 0 w 1081087"/>
                      <a:gd name="connsiteY5" fmla="*/ 0 h 1081087"/>
                      <a:gd name="connsiteX0" fmla="*/ 0 w 1081087"/>
                      <a:gd name="connsiteY0" fmla="*/ 0 h 1259681"/>
                      <a:gd name="connsiteX1" fmla="*/ 1081087 w 1081087"/>
                      <a:gd name="connsiteY1" fmla="*/ 0 h 1259681"/>
                      <a:gd name="connsiteX2" fmla="*/ 1078706 w 1081087"/>
                      <a:gd name="connsiteY2" fmla="*/ 1259681 h 1259681"/>
                      <a:gd name="connsiteX3" fmla="*/ 911225 w 1081087"/>
                      <a:gd name="connsiteY3" fmla="*/ 1080293 h 1259681"/>
                      <a:gd name="connsiteX4" fmla="*/ 0 w 1081087"/>
                      <a:gd name="connsiteY4" fmla="*/ 1081087 h 1259681"/>
                      <a:gd name="connsiteX5" fmla="*/ 0 w 1081087"/>
                      <a:gd name="connsiteY5" fmla="*/ 0 h 1259681"/>
                      <a:gd name="connsiteX0" fmla="*/ 0 w 1081087"/>
                      <a:gd name="connsiteY0" fmla="*/ 0 h 1252537"/>
                      <a:gd name="connsiteX1" fmla="*/ 1081087 w 1081087"/>
                      <a:gd name="connsiteY1" fmla="*/ 0 h 1252537"/>
                      <a:gd name="connsiteX2" fmla="*/ 1078706 w 1081087"/>
                      <a:gd name="connsiteY2" fmla="*/ 1252537 h 1252537"/>
                      <a:gd name="connsiteX3" fmla="*/ 911225 w 1081087"/>
                      <a:gd name="connsiteY3" fmla="*/ 1080293 h 1252537"/>
                      <a:gd name="connsiteX4" fmla="*/ 0 w 1081087"/>
                      <a:gd name="connsiteY4" fmla="*/ 1081087 h 1252537"/>
                      <a:gd name="connsiteX5" fmla="*/ 0 w 1081087"/>
                      <a:gd name="connsiteY5" fmla="*/ 0 h 125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1087" h="1252537">
                        <a:moveTo>
                          <a:pt x="0" y="0"/>
                        </a:moveTo>
                        <a:lnTo>
                          <a:pt x="1081087" y="0"/>
                        </a:lnTo>
                        <a:cubicBezTo>
                          <a:pt x="1080293" y="419894"/>
                          <a:pt x="1079500" y="832643"/>
                          <a:pt x="1078706" y="1252537"/>
                        </a:cubicBezTo>
                        <a:lnTo>
                          <a:pt x="911225" y="1080293"/>
                        </a:lnTo>
                        <a:lnTo>
                          <a:pt x="0" y="108108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75" name="Snip Single Corner Rectangle 274"/>
                  <p:cNvSpPr/>
                  <p:nvPr/>
                </p:nvSpPr>
                <p:spPr>
                  <a:xfrm flipH="1">
                    <a:off x="3491253" y="3629820"/>
                    <a:ext cx="720000" cy="711248"/>
                  </a:xfrm>
                  <a:prstGeom prst="snip1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76" name="Rectangle 4"/>
                  <p:cNvSpPr/>
                  <p:nvPr/>
                </p:nvSpPr>
                <p:spPr>
                  <a:xfrm flipV="1">
                    <a:off x="4211101" y="3513068"/>
                    <a:ext cx="720000" cy="828000"/>
                  </a:xfrm>
                  <a:custGeom>
                    <a:avLst/>
                    <a:gdLst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0 w 1081087"/>
                      <a:gd name="connsiteY3" fmla="*/ 1081087 h 1081087"/>
                      <a:gd name="connsiteX4" fmla="*/ 0 w 1081087"/>
                      <a:gd name="connsiteY4" fmla="*/ 0 h 1081087"/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911225 w 1081087"/>
                      <a:gd name="connsiteY3" fmla="*/ 1080293 h 1081087"/>
                      <a:gd name="connsiteX4" fmla="*/ 0 w 1081087"/>
                      <a:gd name="connsiteY4" fmla="*/ 1081087 h 1081087"/>
                      <a:gd name="connsiteX5" fmla="*/ 0 w 1081087"/>
                      <a:gd name="connsiteY5" fmla="*/ 0 h 1081087"/>
                      <a:gd name="connsiteX0" fmla="*/ 0 w 1081087"/>
                      <a:gd name="connsiteY0" fmla="*/ 0 h 1259681"/>
                      <a:gd name="connsiteX1" fmla="*/ 1081087 w 1081087"/>
                      <a:gd name="connsiteY1" fmla="*/ 0 h 1259681"/>
                      <a:gd name="connsiteX2" fmla="*/ 1078706 w 1081087"/>
                      <a:gd name="connsiteY2" fmla="*/ 1259681 h 1259681"/>
                      <a:gd name="connsiteX3" fmla="*/ 911225 w 1081087"/>
                      <a:gd name="connsiteY3" fmla="*/ 1080293 h 1259681"/>
                      <a:gd name="connsiteX4" fmla="*/ 0 w 1081087"/>
                      <a:gd name="connsiteY4" fmla="*/ 1081087 h 1259681"/>
                      <a:gd name="connsiteX5" fmla="*/ 0 w 1081087"/>
                      <a:gd name="connsiteY5" fmla="*/ 0 h 1259681"/>
                      <a:gd name="connsiteX0" fmla="*/ 0 w 1081087"/>
                      <a:gd name="connsiteY0" fmla="*/ 0 h 1252537"/>
                      <a:gd name="connsiteX1" fmla="*/ 1081087 w 1081087"/>
                      <a:gd name="connsiteY1" fmla="*/ 0 h 1252537"/>
                      <a:gd name="connsiteX2" fmla="*/ 1078706 w 1081087"/>
                      <a:gd name="connsiteY2" fmla="*/ 1252537 h 1252537"/>
                      <a:gd name="connsiteX3" fmla="*/ 911225 w 1081087"/>
                      <a:gd name="connsiteY3" fmla="*/ 1080293 h 1252537"/>
                      <a:gd name="connsiteX4" fmla="*/ 0 w 1081087"/>
                      <a:gd name="connsiteY4" fmla="*/ 1081087 h 1252537"/>
                      <a:gd name="connsiteX5" fmla="*/ 0 w 1081087"/>
                      <a:gd name="connsiteY5" fmla="*/ 0 h 125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1087" h="1252537">
                        <a:moveTo>
                          <a:pt x="0" y="0"/>
                        </a:moveTo>
                        <a:lnTo>
                          <a:pt x="1081087" y="0"/>
                        </a:lnTo>
                        <a:cubicBezTo>
                          <a:pt x="1080293" y="419894"/>
                          <a:pt x="1079500" y="832643"/>
                          <a:pt x="1078706" y="1252537"/>
                        </a:cubicBezTo>
                        <a:lnTo>
                          <a:pt x="911225" y="1080293"/>
                        </a:lnTo>
                        <a:lnTo>
                          <a:pt x="0" y="108108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77" name="Rectangle 4"/>
                  <p:cNvSpPr/>
                  <p:nvPr/>
                </p:nvSpPr>
                <p:spPr>
                  <a:xfrm flipH="1" flipV="1">
                    <a:off x="4931101" y="3513068"/>
                    <a:ext cx="720000" cy="828000"/>
                  </a:xfrm>
                  <a:custGeom>
                    <a:avLst/>
                    <a:gdLst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0 w 1081087"/>
                      <a:gd name="connsiteY3" fmla="*/ 1081087 h 1081087"/>
                      <a:gd name="connsiteX4" fmla="*/ 0 w 1081087"/>
                      <a:gd name="connsiteY4" fmla="*/ 0 h 1081087"/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911225 w 1081087"/>
                      <a:gd name="connsiteY3" fmla="*/ 1080293 h 1081087"/>
                      <a:gd name="connsiteX4" fmla="*/ 0 w 1081087"/>
                      <a:gd name="connsiteY4" fmla="*/ 1081087 h 1081087"/>
                      <a:gd name="connsiteX5" fmla="*/ 0 w 1081087"/>
                      <a:gd name="connsiteY5" fmla="*/ 0 h 1081087"/>
                      <a:gd name="connsiteX0" fmla="*/ 0 w 1081087"/>
                      <a:gd name="connsiteY0" fmla="*/ 0 h 1259681"/>
                      <a:gd name="connsiteX1" fmla="*/ 1081087 w 1081087"/>
                      <a:gd name="connsiteY1" fmla="*/ 0 h 1259681"/>
                      <a:gd name="connsiteX2" fmla="*/ 1078706 w 1081087"/>
                      <a:gd name="connsiteY2" fmla="*/ 1259681 h 1259681"/>
                      <a:gd name="connsiteX3" fmla="*/ 911225 w 1081087"/>
                      <a:gd name="connsiteY3" fmla="*/ 1080293 h 1259681"/>
                      <a:gd name="connsiteX4" fmla="*/ 0 w 1081087"/>
                      <a:gd name="connsiteY4" fmla="*/ 1081087 h 1259681"/>
                      <a:gd name="connsiteX5" fmla="*/ 0 w 1081087"/>
                      <a:gd name="connsiteY5" fmla="*/ 0 h 1259681"/>
                      <a:gd name="connsiteX0" fmla="*/ 0 w 1081087"/>
                      <a:gd name="connsiteY0" fmla="*/ 0 h 1252537"/>
                      <a:gd name="connsiteX1" fmla="*/ 1081087 w 1081087"/>
                      <a:gd name="connsiteY1" fmla="*/ 0 h 1252537"/>
                      <a:gd name="connsiteX2" fmla="*/ 1078706 w 1081087"/>
                      <a:gd name="connsiteY2" fmla="*/ 1252537 h 1252537"/>
                      <a:gd name="connsiteX3" fmla="*/ 911225 w 1081087"/>
                      <a:gd name="connsiteY3" fmla="*/ 1080293 h 1252537"/>
                      <a:gd name="connsiteX4" fmla="*/ 0 w 1081087"/>
                      <a:gd name="connsiteY4" fmla="*/ 1081087 h 1252537"/>
                      <a:gd name="connsiteX5" fmla="*/ 0 w 1081087"/>
                      <a:gd name="connsiteY5" fmla="*/ 0 h 125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1087" h="1252537">
                        <a:moveTo>
                          <a:pt x="0" y="0"/>
                        </a:moveTo>
                        <a:lnTo>
                          <a:pt x="1081087" y="0"/>
                        </a:lnTo>
                        <a:cubicBezTo>
                          <a:pt x="1080293" y="419894"/>
                          <a:pt x="1079500" y="832643"/>
                          <a:pt x="1078706" y="1252537"/>
                        </a:cubicBezTo>
                        <a:lnTo>
                          <a:pt x="911225" y="1080293"/>
                        </a:lnTo>
                        <a:lnTo>
                          <a:pt x="0" y="108108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79" name="Snip Single Corner Rectangle 278"/>
                  <p:cNvSpPr/>
                  <p:nvPr/>
                </p:nvSpPr>
                <p:spPr>
                  <a:xfrm flipH="1">
                    <a:off x="6372950" y="3629818"/>
                    <a:ext cx="720000" cy="711249"/>
                  </a:xfrm>
                  <a:prstGeom prst="snip1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80" name="Rectangle 4"/>
                  <p:cNvSpPr/>
                  <p:nvPr/>
                </p:nvSpPr>
                <p:spPr>
                  <a:xfrm flipV="1">
                    <a:off x="7092799" y="3513068"/>
                    <a:ext cx="720000" cy="828000"/>
                  </a:xfrm>
                  <a:custGeom>
                    <a:avLst/>
                    <a:gdLst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0 w 1081087"/>
                      <a:gd name="connsiteY3" fmla="*/ 1081087 h 1081087"/>
                      <a:gd name="connsiteX4" fmla="*/ 0 w 1081087"/>
                      <a:gd name="connsiteY4" fmla="*/ 0 h 1081087"/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911225 w 1081087"/>
                      <a:gd name="connsiteY3" fmla="*/ 1080293 h 1081087"/>
                      <a:gd name="connsiteX4" fmla="*/ 0 w 1081087"/>
                      <a:gd name="connsiteY4" fmla="*/ 1081087 h 1081087"/>
                      <a:gd name="connsiteX5" fmla="*/ 0 w 1081087"/>
                      <a:gd name="connsiteY5" fmla="*/ 0 h 1081087"/>
                      <a:gd name="connsiteX0" fmla="*/ 0 w 1081087"/>
                      <a:gd name="connsiteY0" fmla="*/ 0 h 1259681"/>
                      <a:gd name="connsiteX1" fmla="*/ 1081087 w 1081087"/>
                      <a:gd name="connsiteY1" fmla="*/ 0 h 1259681"/>
                      <a:gd name="connsiteX2" fmla="*/ 1078706 w 1081087"/>
                      <a:gd name="connsiteY2" fmla="*/ 1259681 h 1259681"/>
                      <a:gd name="connsiteX3" fmla="*/ 911225 w 1081087"/>
                      <a:gd name="connsiteY3" fmla="*/ 1080293 h 1259681"/>
                      <a:gd name="connsiteX4" fmla="*/ 0 w 1081087"/>
                      <a:gd name="connsiteY4" fmla="*/ 1081087 h 1259681"/>
                      <a:gd name="connsiteX5" fmla="*/ 0 w 1081087"/>
                      <a:gd name="connsiteY5" fmla="*/ 0 h 1259681"/>
                      <a:gd name="connsiteX0" fmla="*/ 0 w 1081087"/>
                      <a:gd name="connsiteY0" fmla="*/ 0 h 1252537"/>
                      <a:gd name="connsiteX1" fmla="*/ 1081087 w 1081087"/>
                      <a:gd name="connsiteY1" fmla="*/ 0 h 1252537"/>
                      <a:gd name="connsiteX2" fmla="*/ 1078706 w 1081087"/>
                      <a:gd name="connsiteY2" fmla="*/ 1252537 h 1252537"/>
                      <a:gd name="connsiteX3" fmla="*/ 911225 w 1081087"/>
                      <a:gd name="connsiteY3" fmla="*/ 1080293 h 1252537"/>
                      <a:gd name="connsiteX4" fmla="*/ 0 w 1081087"/>
                      <a:gd name="connsiteY4" fmla="*/ 1081087 h 1252537"/>
                      <a:gd name="connsiteX5" fmla="*/ 0 w 1081087"/>
                      <a:gd name="connsiteY5" fmla="*/ 0 h 125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1087" h="1252537">
                        <a:moveTo>
                          <a:pt x="0" y="0"/>
                        </a:moveTo>
                        <a:lnTo>
                          <a:pt x="1081087" y="0"/>
                        </a:lnTo>
                        <a:cubicBezTo>
                          <a:pt x="1080293" y="419894"/>
                          <a:pt x="1079500" y="832643"/>
                          <a:pt x="1078706" y="1252537"/>
                        </a:cubicBezTo>
                        <a:lnTo>
                          <a:pt x="911225" y="1080293"/>
                        </a:lnTo>
                        <a:lnTo>
                          <a:pt x="0" y="108108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81" name="Rectangle 4"/>
                  <p:cNvSpPr/>
                  <p:nvPr/>
                </p:nvSpPr>
                <p:spPr>
                  <a:xfrm flipH="1" flipV="1">
                    <a:off x="7812799" y="3513068"/>
                    <a:ext cx="720000" cy="828000"/>
                  </a:xfrm>
                  <a:custGeom>
                    <a:avLst/>
                    <a:gdLst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0 w 1081087"/>
                      <a:gd name="connsiteY3" fmla="*/ 1081087 h 1081087"/>
                      <a:gd name="connsiteX4" fmla="*/ 0 w 1081087"/>
                      <a:gd name="connsiteY4" fmla="*/ 0 h 1081087"/>
                      <a:gd name="connsiteX0" fmla="*/ 0 w 1081087"/>
                      <a:gd name="connsiteY0" fmla="*/ 0 h 1081087"/>
                      <a:gd name="connsiteX1" fmla="*/ 1081087 w 1081087"/>
                      <a:gd name="connsiteY1" fmla="*/ 0 h 1081087"/>
                      <a:gd name="connsiteX2" fmla="*/ 1081087 w 1081087"/>
                      <a:gd name="connsiteY2" fmla="*/ 1081087 h 1081087"/>
                      <a:gd name="connsiteX3" fmla="*/ 911225 w 1081087"/>
                      <a:gd name="connsiteY3" fmla="*/ 1080293 h 1081087"/>
                      <a:gd name="connsiteX4" fmla="*/ 0 w 1081087"/>
                      <a:gd name="connsiteY4" fmla="*/ 1081087 h 1081087"/>
                      <a:gd name="connsiteX5" fmla="*/ 0 w 1081087"/>
                      <a:gd name="connsiteY5" fmla="*/ 0 h 1081087"/>
                      <a:gd name="connsiteX0" fmla="*/ 0 w 1081087"/>
                      <a:gd name="connsiteY0" fmla="*/ 0 h 1259681"/>
                      <a:gd name="connsiteX1" fmla="*/ 1081087 w 1081087"/>
                      <a:gd name="connsiteY1" fmla="*/ 0 h 1259681"/>
                      <a:gd name="connsiteX2" fmla="*/ 1078706 w 1081087"/>
                      <a:gd name="connsiteY2" fmla="*/ 1259681 h 1259681"/>
                      <a:gd name="connsiteX3" fmla="*/ 911225 w 1081087"/>
                      <a:gd name="connsiteY3" fmla="*/ 1080293 h 1259681"/>
                      <a:gd name="connsiteX4" fmla="*/ 0 w 1081087"/>
                      <a:gd name="connsiteY4" fmla="*/ 1081087 h 1259681"/>
                      <a:gd name="connsiteX5" fmla="*/ 0 w 1081087"/>
                      <a:gd name="connsiteY5" fmla="*/ 0 h 1259681"/>
                      <a:gd name="connsiteX0" fmla="*/ 0 w 1081087"/>
                      <a:gd name="connsiteY0" fmla="*/ 0 h 1252537"/>
                      <a:gd name="connsiteX1" fmla="*/ 1081087 w 1081087"/>
                      <a:gd name="connsiteY1" fmla="*/ 0 h 1252537"/>
                      <a:gd name="connsiteX2" fmla="*/ 1078706 w 1081087"/>
                      <a:gd name="connsiteY2" fmla="*/ 1252537 h 1252537"/>
                      <a:gd name="connsiteX3" fmla="*/ 911225 w 1081087"/>
                      <a:gd name="connsiteY3" fmla="*/ 1080293 h 1252537"/>
                      <a:gd name="connsiteX4" fmla="*/ 0 w 1081087"/>
                      <a:gd name="connsiteY4" fmla="*/ 1081087 h 1252537"/>
                      <a:gd name="connsiteX5" fmla="*/ 0 w 1081087"/>
                      <a:gd name="connsiteY5" fmla="*/ 0 h 125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1087" h="1252537">
                        <a:moveTo>
                          <a:pt x="0" y="0"/>
                        </a:moveTo>
                        <a:lnTo>
                          <a:pt x="1081087" y="0"/>
                        </a:lnTo>
                        <a:cubicBezTo>
                          <a:pt x="1080293" y="419894"/>
                          <a:pt x="1079500" y="832643"/>
                          <a:pt x="1078706" y="1252537"/>
                        </a:cubicBezTo>
                        <a:lnTo>
                          <a:pt x="911225" y="1080293"/>
                        </a:lnTo>
                        <a:lnTo>
                          <a:pt x="0" y="108108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82" name="Rectangle 281"/>
                  <p:cNvSpPr/>
                  <p:nvPr/>
                </p:nvSpPr>
                <p:spPr>
                  <a:xfrm>
                    <a:off x="8532648" y="3624312"/>
                    <a:ext cx="557351" cy="716756"/>
                  </a:xfrm>
                  <a:prstGeom prst="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201" name="Group 200"/>
                <p:cNvGrpSpPr/>
                <p:nvPr/>
              </p:nvGrpSpPr>
              <p:grpSpPr>
                <a:xfrm>
                  <a:off x="54000" y="4341245"/>
                  <a:ext cx="8478493" cy="410339"/>
                  <a:chOff x="774080" y="4341245"/>
                  <a:chExt cx="8478493" cy="410339"/>
                </a:xfrm>
                <a:grpFill/>
              </p:grpSpPr>
              <p:sp>
                <p:nvSpPr>
                  <p:cNvPr id="240" name="Rectangle 4"/>
                  <p:cNvSpPr/>
                  <p:nvPr/>
                </p:nvSpPr>
                <p:spPr>
                  <a:xfrm flipH="1">
                    <a:off x="774080" y="4341245"/>
                    <a:ext cx="557400" cy="410339"/>
                  </a:xfrm>
                  <a:prstGeom prst="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41" name="Rectangle 240"/>
                  <p:cNvSpPr/>
                  <p:nvPr/>
                </p:nvSpPr>
                <p:spPr>
                  <a:xfrm flipV="1">
                    <a:off x="1331329" y="4341245"/>
                    <a:ext cx="720000" cy="410339"/>
                  </a:xfrm>
                  <a:prstGeom prst="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42" name="Rectangle 241"/>
                  <p:cNvSpPr/>
                  <p:nvPr/>
                </p:nvSpPr>
                <p:spPr>
                  <a:xfrm flipH="1" flipV="1">
                    <a:off x="2051329" y="4341245"/>
                    <a:ext cx="720000" cy="410339"/>
                  </a:xfrm>
                  <a:prstGeom prst="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43" name="Rectangle 4"/>
                  <p:cNvSpPr/>
                  <p:nvPr/>
                </p:nvSpPr>
                <p:spPr>
                  <a:xfrm>
                    <a:off x="2771178" y="4341245"/>
                    <a:ext cx="720000" cy="410339"/>
                  </a:xfrm>
                  <a:prstGeom prst="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45" name="Rectangle 4"/>
                  <p:cNvSpPr/>
                  <p:nvPr/>
                </p:nvSpPr>
                <p:spPr>
                  <a:xfrm flipH="1">
                    <a:off x="3491178" y="4341245"/>
                    <a:ext cx="720000" cy="410339"/>
                  </a:xfrm>
                  <a:prstGeom prst="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47" name="Rectangle 246"/>
                  <p:cNvSpPr/>
                  <p:nvPr/>
                </p:nvSpPr>
                <p:spPr>
                  <a:xfrm flipV="1">
                    <a:off x="4211026" y="4341245"/>
                    <a:ext cx="720000" cy="410339"/>
                  </a:xfrm>
                  <a:prstGeom prst="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48" name="Rectangle 247"/>
                  <p:cNvSpPr/>
                  <p:nvPr/>
                </p:nvSpPr>
                <p:spPr>
                  <a:xfrm flipH="1" flipV="1">
                    <a:off x="4931026" y="4341245"/>
                    <a:ext cx="720000" cy="410339"/>
                  </a:xfrm>
                  <a:prstGeom prst="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49" name="Rectangle 4"/>
                  <p:cNvSpPr/>
                  <p:nvPr/>
                </p:nvSpPr>
                <p:spPr>
                  <a:xfrm>
                    <a:off x="5652875" y="4341245"/>
                    <a:ext cx="720000" cy="410339"/>
                  </a:xfrm>
                  <a:prstGeom prst="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50" name="Rectangle 4"/>
                  <p:cNvSpPr/>
                  <p:nvPr/>
                </p:nvSpPr>
                <p:spPr>
                  <a:xfrm flipH="1">
                    <a:off x="6372875" y="4341245"/>
                    <a:ext cx="720000" cy="410339"/>
                  </a:xfrm>
                  <a:prstGeom prst="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51" name="Rectangle 250"/>
                  <p:cNvSpPr/>
                  <p:nvPr/>
                </p:nvSpPr>
                <p:spPr>
                  <a:xfrm flipV="1">
                    <a:off x="7092724" y="4341245"/>
                    <a:ext cx="720000" cy="410339"/>
                  </a:xfrm>
                  <a:prstGeom prst="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68" name="Rectangle 267"/>
                  <p:cNvSpPr/>
                  <p:nvPr/>
                </p:nvSpPr>
                <p:spPr>
                  <a:xfrm flipH="1" flipV="1">
                    <a:off x="7812724" y="4341245"/>
                    <a:ext cx="720000" cy="410339"/>
                  </a:xfrm>
                  <a:prstGeom prst="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69" name="Rectangle 4"/>
                  <p:cNvSpPr/>
                  <p:nvPr/>
                </p:nvSpPr>
                <p:spPr>
                  <a:xfrm>
                    <a:off x="8532573" y="4341245"/>
                    <a:ext cx="720000" cy="410339"/>
                  </a:xfrm>
                  <a:prstGeom prst="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236" name="Rectangle 235"/>
                <p:cNvSpPr/>
                <p:nvPr/>
              </p:nvSpPr>
              <p:spPr>
                <a:xfrm flipH="1" flipV="1">
                  <a:off x="53480" y="1482304"/>
                  <a:ext cx="557707" cy="716756"/>
                </a:xfrm>
                <a:prstGeom prst="rect">
                  <a:avLst/>
                </a:prstGeom>
                <a:grpFill/>
                <a:ln w="6350"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205" name="Group 204"/>
                <p:cNvGrpSpPr/>
                <p:nvPr/>
              </p:nvGrpSpPr>
              <p:grpSpPr>
                <a:xfrm>
                  <a:off x="54000" y="-288417"/>
                  <a:ext cx="9035999" cy="347795"/>
                  <a:chOff x="54000" y="-288417"/>
                  <a:chExt cx="9035999" cy="347795"/>
                </a:xfrm>
                <a:grpFill/>
              </p:grpSpPr>
              <p:grpSp>
                <p:nvGrpSpPr>
                  <p:cNvPr id="207" name="Group 206"/>
                  <p:cNvGrpSpPr/>
                  <p:nvPr/>
                </p:nvGrpSpPr>
                <p:grpSpPr>
                  <a:xfrm>
                    <a:off x="54000" y="-288417"/>
                    <a:ext cx="8478813" cy="347795"/>
                    <a:chOff x="773760" y="5427109"/>
                    <a:chExt cx="8478813" cy="347795"/>
                  </a:xfrm>
                  <a:grpFill/>
                </p:grpSpPr>
                <p:sp>
                  <p:nvSpPr>
                    <p:cNvPr id="209" name="Rectangle 208"/>
                    <p:cNvSpPr/>
                    <p:nvPr/>
                  </p:nvSpPr>
                  <p:spPr>
                    <a:xfrm flipH="1">
                      <a:off x="773760" y="5427109"/>
                      <a:ext cx="557720" cy="347795"/>
                    </a:xfrm>
                    <a:prstGeom prst="rect">
                      <a:avLst/>
                    </a:prstGeom>
                    <a:grpFill/>
                    <a:ln w="6350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1" name="Rectangle 4"/>
                    <p:cNvSpPr/>
                    <p:nvPr/>
                  </p:nvSpPr>
                  <p:spPr>
                    <a:xfrm flipV="1">
                      <a:off x="1331329" y="5427109"/>
                      <a:ext cx="720000" cy="346523"/>
                    </a:xfrm>
                    <a:prstGeom prst="rect">
                      <a:avLst/>
                    </a:prstGeom>
                    <a:grpFill/>
                    <a:ln w="6350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3" name="Rectangle 4"/>
                    <p:cNvSpPr/>
                    <p:nvPr/>
                  </p:nvSpPr>
                  <p:spPr>
                    <a:xfrm flipH="1" flipV="1">
                      <a:off x="2051329" y="5427109"/>
                      <a:ext cx="720000" cy="343886"/>
                    </a:xfrm>
                    <a:prstGeom prst="rect">
                      <a:avLst/>
                    </a:prstGeom>
                    <a:grpFill/>
                    <a:ln w="6350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8" name="Rectangle 217"/>
                    <p:cNvSpPr/>
                    <p:nvPr/>
                  </p:nvSpPr>
                  <p:spPr>
                    <a:xfrm>
                      <a:off x="2771178" y="5427109"/>
                      <a:ext cx="720000" cy="343885"/>
                    </a:xfrm>
                    <a:prstGeom prst="rect">
                      <a:avLst/>
                    </a:prstGeom>
                    <a:grpFill/>
                    <a:ln w="6350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23" name="Rectangle 222"/>
                    <p:cNvSpPr/>
                    <p:nvPr/>
                  </p:nvSpPr>
                  <p:spPr>
                    <a:xfrm flipH="1">
                      <a:off x="3491178" y="5427110"/>
                      <a:ext cx="720000" cy="340710"/>
                    </a:xfrm>
                    <a:prstGeom prst="rect">
                      <a:avLst/>
                    </a:prstGeom>
                    <a:grpFill/>
                    <a:ln w="6350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26" name="Rectangle 4"/>
                    <p:cNvSpPr/>
                    <p:nvPr/>
                  </p:nvSpPr>
                  <p:spPr>
                    <a:xfrm flipV="1">
                      <a:off x="4211026" y="5427109"/>
                      <a:ext cx="720000" cy="343886"/>
                    </a:xfrm>
                    <a:prstGeom prst="rect">
                      <a:avLst/>
                    </a:prstGeom>
                    <a:grpFill/>
                    <a:ln w="6350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27" name="Rectangle 4"/>
                    <p:cNvSpPr/>
                    <p:nvPr/>
                  </p:nvSpPr>
                  <p:spPr>
                    <a:xfrm flipH="1" flipV="1">
                      <a:off x="4931026" y="5427109"/>
                      <a:ext cx="720000" cy="343885"/>
                    </a:xfrm>
                    <a:prstGeom prst="rect">
                      <a:avLst/>
                    </a:prstGeom>
                    <a:grpFill/>
                    <a:ln w="6350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28" name="Rectangle 227"/>
                    <p:cNvSpPr/>
                    <p:nvPr/>
                  </p:nvSpPr>
                  <p:spPr>
                    <a:xfrm>
                      <a:off x="5652875" y="5427109"/>
                      <a:ext cx="720000" cy="343885"/>
                    </a:xfrm>
                    <a:prstGeom prst="rect">
                      <a:avLst/>
                    </a:prstGeom>
                    <a:grpFill/>
                    <a:ln w="6350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32" name="Rectangle 4"/>
                    <p:cNvSpPr/>
                    <p:nvPr/>
                  </p:nvSpPr>
                  <p:spPr>
                    <a:xfrm flipV="1">
                      <a:off x="7092724" y="5427109"/>
                      <a:ext cx="720000" cy="343885"/>
                    </a:xfrm>
                    <a:prstGeom prst="rect">
                      <a:avLst/>
                    </a:prstGeom>
                    <a:grpFill/>
                    <a:ln w="6350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33" name="Rectangle 4"/>
                    <p:cNvSpPr/>
                    <p:nvPr/>
                  </p:nvSpPr>
                  <p:spPr>
                    <a:xfrm flipH="1" flipV="1">
                      <a:off x="7812724" y="5427109"/>
                      <a:ext cx="720000" cy="343885"/>
                    </a:xfrm>
                    <a:prstGeom prst="rect">
                      <a:avLst/>
                    </a:prstGeom>
                    <a:grpFill/>
                    <a:ln w="6350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34" name="Rectangle 233"/>
                    <p:cNvSpPr/>
                    <p:nvPr/>
                  </p:nvSpPr>
                  <p:spPr>
                    <a:xfrm>
                      <a:off x="8532573" y="5427109"/>
                      <a:ext cx="720000" cy="343885"/>
                    </a:xfrm>
                    <a:prstGeom prst="rect">
                      <a:avLst/>
                    </a:prstGeom>
                    <a:grpFill/>
                    <a:ln w="6350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sp>
                <p:nvSpPr>
                  <p:cNvPr id="208" name="Rectangle 207"/>
                  <p:cNvSpPr/>
                  <p:nvPr/>
                </p:nvSpPr>
                <p:spPr>
                  <a:xfrm flipH="1">
                    <a:off x="8532520" y="-288417"/>
                    <a:ext cx="557479" cy="343885"/>
                  </a:xfrm>
                  <a:prstGeom prst="rect">
                    <a:avLst/>
                  </a:prstGeom>
                  <a:grpFill/>
                  <a:ln w="6350">
                    <a:solidFill>
                      <a:schemeClr val="tx1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sp>
            <p:nvSpPr>
              <p:cNvPr id="146" name="Rectangle 4"/>
              <p:cNvSpPr/>
              <p:nvPr/>
            </p:nvSpPr>
            <p:spPr>
              <a:xfrm flipH="1">
                <a:off x="8533382" y="4369820"/>
                <a:ext cx="556618" cy="410339"/>
              </a:xfrm>
              <a:prstGeom prst="rect">
                <a:avLst/>
              </a:prstGeom>
              <a:grpFill/>
              <a:ln w="6350"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3" name="Rectangle 102"/>
            <p:cNvSpPr/>
            <p:nvPr/>
          </p:nvSpPr>
          <p:spPr>
            <a:xfrm flipH="1" flipV="1">
              <a:off x="53476" y="2541552"/>
              <a:ext cx="557707" cy="711676"/>
            </a:xfrm>
            <a:prstGeom prst="rect">
              <a:avLst/>
            </a:prstGeom>
            <a:noFill/>
            <a:ln w="635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2" name="Rectangle 4"/>
            <p:cNvSpPr/>
            <p:nvPr/>
          </p:nvSpPr>
          <p:spPr>
            <a:xfrm flipH="1">
              <a:off x="3490945" y="398271"/>
              <a:ext cx="719999" cy="826520"/>
            </a:xfrm>
            <a:custGeom>
              <a:avLst/>
              <a:gdLst>
                <a:gd name="connsiteX0" fmla="*/ 0 w 1081087"/>
                <a:gd name="connsiteY0" fmla="*/ 0 h 1081087"/>
                <a:gd name="connsiteX1" fmla="*/ 1081087 w 1081087"/>
                <a:gd name="connsiteY1" fmla="*/ 0 h 1081087"/>
                <a:gd name="connsiteX2" fmla="*/ 1081087 w 1081087"/>
                <a:gd name="connsiteY2" fmla="*/ 1081087 h 1081087"/>
                <a:gd name="connsiteX3" fmla="*/ 0 w 1081087"/>
                <a:gd name="connsiteY3" fmla="*/ 1081087 h 1081087"/>
                <a:gd name="connsiteX4" fmla="*/ 0 w 1081087"/>
                <a:gd name="connsiteY4" fmla="*/ 0 h 1081087"/>
                <a:gd name="connsiteX0" fmla="*/ 0 w 1081087"/>
                <a:gd name="connsiteY0" fmla="*/ 0 h 1081087"/>
                <a:gd name="connsiteX1" fmla="*/ 1081087 w 1081087"/>
                <a:gd name="connsiteY1" fmla="*/ 0 h 1081087"/>
                <a:gd name="connsiteX2" fmla="*/ 1081087 w 1081087"/>
                <a:gd name="connsiteY2" fmla="*/ 1081087 h 1081087"/>
                <a:gd name="connsiteX3" fmla="*/ 911225 w 1081087"/>
                <a:gd name="connsiteY3" fmla="*/ 1080293 h 1081087"/>
                <a:gd name="connsiteX4" fmla="*/ 0 w 1081087"/>
                <a:gd name="connsiteY4" fmla="*/ 1081087 h 1081087"/>
                <a:gd name="connsiteX5" fmla="*/ 0 w 1081087"/>
                <a:gd name="connsiteY5" fmla="*/ 0 h 1081087"/>
                <a:gd name="connsiteX0" fmla="*/ 0 w 1081087"/>
                <a:gd name="connsiteY0" fmla="*/ 0 h 1259681"/>
                <a:gd name="connsiteX1" fmla="*/ 1081087 w 1081087"/>
                <a:gd name="connsiteY1" fmla="*/ 0 h 1259681"/>
                <a:gd name="connsiteX2" fmla="*/ 1078706 w 1081087"/>
                <a:gd name="connsiteY2" fmla="*/ 1259681 h 1259681"/>
                <a:gd name="connsiteX3" fmla="*/ 911225 w 1081087"/>
                <a:gd name="connsiteY3" fmla="*/ 1080293 h 1259681"/>
                <a:gd name="connsiteX4" fmla="*/ 0 w 1081087"/>
                <a:gd name="connsiteY4" fmla="*/ 1081087 h 1259681"/>
                <a:gd name="connsiteX5" fmla="*/ 0 w 1081087"/>
                <a:gd name="connsiteY5" fmla="*/ 0 h 1259681"/>
                <a:gd name="connsiteX0" fmla="*/ 0 w 1081087"/>
                <a:gd name="connsiteY0" fmla="*/ 0 h 1252537"/>
                <a:gd name="connsiteX1" fmla="*/ 1081087 w 1081087"/>
                <a:gd name="connsiteY1" fmla="*/ 0 h 1252537"/>
                <a:gd name="connsiteX2" fmla="*/ 1078706 w 1081087"/>
                <a:gd name="connsiteY2" fmla="*/ 1252537 h 1252537"/>
                <a:gd name="connsiteX3" fmla="*/ 911225 w 1081087"/>
                <a:gd name="connsiteY3" fmla="*/ 1080293 h 1252537"/>
                <a:gd name="connsiteX4" fmla="*/ 0 w 1081087"/>
                <a:gd name="connsiteY4" fmla="*/ 1081087 h 1252537"/>
                <a:gd name="connsiteX5" fmla="*/ 0 w 1081087"/>
                <a:gd name="connsiteY5" fmla="*/ 0 h 125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1087" h="1252537">
                  <a:moveTo>
                    <a:pt x="0" y="0"/>
                  </a:moveTo>
                  <a:lnTo>
                    <a:pt x="1081087" y="0"/>
                  </a:lnTo>
                  <a:cubicBezTo>
                    <a:pt x="1080293" y="419894"/>
                    <a:pt x="1079500" y="832643"/>
                    <a:pt x="1078706" y="1252537"/>
                  </a:cubicBezTo>
                  <a:lnTo>
                    <a:pt x="911225" y="1080293"/>
                  </a:lnTo>
                  <a:lnTo>
                    <a:pt x="0" y="108108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4" name="Snip Single Corner Rectangle 103"/>
            <p:cNvSpPr/>
            <p:nvPr/>
          </p:nvSpPr>
          <p:spPr>
            <a:xfrm flipH="1" flipV="1">
              <a:off x="2051098" y="398272"/>
              <a:ext cx="720000" cy="716756"/>
            </a:xfrm>
            <a:prstGeom prst="snip1Rect">
              <a:avLst/>
            </a:prstGeom>
            <a:noFill/>
            <a:ln w="635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5" name="Rectangle 4"/>
            <p:cNvSpPr/>
            <p:nvPr/>
          </p:nvSpPr>
          <p:spPr>
            <a:xfrm flipH="1">
              <a:off x="3490946" y="3253229"/>
              <a:ext cx="720000" cy="830689"/>
            </a:xfrm>
            <a:custGeom>
              <a:avLst/>
              <a:gdLst>
                <a:gd name="connsiteX0" fmla="*/ 0 w 1081087"/>
                <a:gd name="connsiteY0" fmla="*/ 0 h 1081087"/>
                <a:gd name="connsiteX1" fmla="*/ 1081087 w 1081087"/>
                <a:gd name="connsiteY1" fmla="*/ 0 h 1081087"/>
                <a:gd name="connsiteX2" fmla="*/ 1081087 w 1081087"/>
                <a:gd name="connsiteY2" fmla="*/ 1081087 h 1081087"/>
                <a:gd name="connsiteX3" fmla="*/ 0 w 1081087"/>
                <a:gd name="connsiteY3" fmla="*/ 1081087 h 1081087"/>
                <a:gd name="connsiteX4" fmla="*/ 0 w 1081087"/>
                <a:gd name="connsiteY4" fmla="*/ 0 h 1081087"/>
                <a:gd name="connsiteX0" fmla="*/ 0 w 1081087"/>
                <a:gd name="connsiteY0" fmla="*/ 0 h 1081087"/>
                <a:gd name="connsiteX1" fmla="*/ 1081087 w 1081087"/>
                <a:gd name="connsiteY1" fmla="*/ 0 h 1081087"/>
                <a:gd name="connsiteX2" fmla="*/ 1081087 w 1081087"/>
                <a:gd name="connsiteY2" fmla="*/ 1081087 h 1081087"/>
                <a:gd name="connsiteX3" fmla="*/ 911225 w 1081087"/>
                <a:gd name="connsiteY3" fmla="*/ 1080293 h 1081087"/>
                <a:gd name="connsiteX4" fmla="*/ 0 w 1081087"/>
                <a:gd name="connsiteY4" fmla="*/ 1081087 h 1081087"/>
                <a:gd name="connsiteX5" fmla="*/ 0 w 1081087"/>
                <a:gd name="connsiteY5" fmla="*/ 0 h 1081087"/>
                <a:gd name="connsiteX0" fmla="*/ 0 w 1081087"/>
                <a:gd name="connsiteY0" fmla="*/ 0 h 1259681"/>
                <a:gd name="connsiteX1" fmla="*/ 1081087 w 1081087"/>
                <a:gd name="connsiteY1" fmla="*/ 0 h 1259681"/>
                <a:gd name="connsiteX2" fmla="*/ 1078706 w 1081087"/>
                <a:gd name="connsiteY2" fmla="*/ 1259681 h 1259681"/>
                <a:gd name="connsiteX3" fmla="*/ 911225 w 1081087"/>
                <a:gd name="connsiteY3" fmla="*/ 1080293 h 1259681"/>
                <a:gd name="connsiteX4" fmla="*/ 0 w 1081087"/>
                <a:gd name="connsiteY4" fmla="*/ 1081087 h 1259681"/>
                <a:gd name="connsiteX5" fmla="*/ 0 w 1081087"/>
                <a:gd name="connsiteY5" fmla="*/ 0 h 1259681"/>
                <a:gd name="connsiteX0" fmla="*/ 0 w 1081087"/>
                <a:gd name="connsiteY0" fmla="*/ 0 h 1252537"/>
                <a:gd name="connsiteX1" fmla="*/ 1081087 w 1081087"/>
                <a:gd name="connsiteY1" fmla="*/ 0 h 1252537"/>
                <a:gd name="connsiteX2" fmla="*/ 1078706 w 1081087"/>
                <a:gd name="connsiteY2" fmla="*/ 1252537 h 1252537"/>
                <a:gd name="connsiteX3" fmla="*/ 911225 w 1081087"/>
                <a:gd name="connsiteY3" fmla="*/ 1080293 h 1252537"/>
                <a:gd name="connsiteX4" fmla="*/ 0 w 1081087"/>
                <a:gd name="connsiteY4" fmla="*/ 1081087 h 1252537"/>
                <a:gd name="connsiteX5" fmla="*/ 0 w 1081087"/>
                <a:gd name="connsiteY5" fmla="*/ 0 h 125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1087" h="1252537">
                  <a:moveTo>
                    <a:pt x="0" y="0"/>
                  </a:moveTo>
                  <a:lnTo>
                    <a:pt x="1081087" y="0"/>
                  </a:lnTo>
                  <a:cubicBezTo>
                    <a:pt x="1080293" y="419894"/>
                    <a:pt x="1079500" y="832643"/>
                    <a:pt x="1078706" y="1252537"/>
                  </a:cubicBezTo>
                  <a:lnTo>
                    <a:pt x="911225" y="1080293"/>
                  </a:lnTo>
                  <a:lnTo>
                    <a:pt x="0" y="108108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6" name="Rectangle 4"/>
            <p:cNvSpPr/>
            <p:nvPr/>
          </p:nvSpPr>
          <p:spPr>
            <a:xfrm flipH="1">
              <a:off x="611720" y="3253228"/>
              <a:ext cx="720000" cy="828001"/>
            </a:xfrm>
            <a:custGeom>
              <a:avLst/>
              <a:gdLst>
                <a:gd name="connsiteX0" fmla="*/ 0 w 1081087"/>
                <a:gd name="connsiteY0" fmla="*/ 0 h 1081087"/>
                <a:gd name="connsiteX1" fmla="*/ 1081087 w 1081087"/>
                <a:gd name="connsiteY1" fmla="*/ 0 h 1081087"/>
                <a:gd name="connsiteX2" fmla="*/ 1081087 w 1081087"/>
                <a:gd name="connsiteY2" fmla="*/ 1081087 h 1081087"/>
                <a:gd name="connsiteX3" fmla="*/ 0 w 1081087"/>
                <a:gd name="connsiteY3" fmla="*/ 1081087 h 1081087"/>
                <a:gd name="connsiteX4" fmla="*/ 0 w 1081087"/>
                <a:gd name="connsiteY4" fmla="*/ 0 h 1081087"/>
                <a:gd name="connsiteX0" fmla="*/ 0 w 1081087"/>
                <a:gd name="connsiteY0" fmla="*/ 0 h 1081087"/>
                <a:gd name="connsiteX1" fmla="*/ 1081087 w 1081087"/>
                <a:gd name="connsiteY1" fmla="*/ 0 h 1081087"/>
                <a:gd name="connsiteX2" fmla="*/ 1081087 w 1081087"/>
                <a:gd name="connsiteY2" fmla="*/ 1081087 h 1081087"/>
                <a:gd name="connsiteX3" fmla="*/ 911225 w 1081087"/>
                <a:gd name="connsiteY3" fmla="*/ 1080293 h 1081087"/>
                <a:gd name="connsiteX4" fmla="*/ 0 w 1081087"/>
                <a:gd name="connsiteY4" fmla="*/ 1081087 h 1081087"/>
                <a:gd name="connsiteX5" fmla="*/ 0 w 1081087"/>
                <a:gd name="connsiteY5" fmla="*/ 0 h 1081087"/>
                <a:gd name="connsiteX0" fmla="*/ 0 w 1081087"/>
                <a:gd name="connsiteY0" fmla="*/ 0 h 1259681"/>
                <a:gd name="connsiteX1" fmla="*/ 1081087 w 1081087"/>
                <a:gd name="connsiteY1" fmla="*/ 0 h 1259681"/>
                <a:gd name="connsiteX2" fmla="*/ 1078706 w 1081087"/>
                <a:gd name="connsiteY2" fmla="*/ 1259681 h 1259681"/>
                <a:gd name="connsiteX3" fmla="*/ 911225 w 1081087"/>
                <a:gd name="connsiteY3" fmla="*/ 1080293 h 1259681"/>
                <a:gd name="connsiteX4" fmla="*/ 0 w 1081087"/>
                <a:gd name="connsiteY4" fmla="*/ 1081087 h 1259681"/>
                <a:gd name="connsiteX5" fmla="*/ 0 w 1081087"/>
                <a:gd name="connsiteY5" fmla="*/ 0 h 1259681"/>
                <a:gd name="connsiteX0" fmla="*/ 0 w 1081087"/>
                <a:gd name="connsiteY0" fmla="*/ 0 h 1252537"/>
                <a:gd name="connsiteX1" fmla="*/ 1081087 w 1081087"/>
                <a:gd name="connsiteY1" fmla="*/ 0 h 1252537"/>
                <a:gd name="connsiteX2" fmla="*/ 1078706 w 1081087"/>
                <a:gd name="connsiteY2" fmla="*/ 1252537 h 1252537"/>
                <a:gd name="connsiteX3" fmla="*/ 911225 w 1081087"/>
                <a:gd name="connsiteY3" fmla="*/ 1080293 h 1252537"/>
                <a:gd name="connsiteX4" fmla="*/ 0 w 1081087"/>
                <a:gd name="connsiteY4" fmla="*/ 1081087 h 1252537"/>
                <a:gd name="connsiteX5" fmla="*/ 0 w 1081087"/>
                <a:gd name="connsiteY5" fmla="*/ 0 h 125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1087" h="1252537">
                  <a:moveTo>
                    <a:pt x="0" y="0"/>
                  </a:moveTo>
                  <a:lnTo>
                    <a:pt x="1081087" y="0"/>
                  </a:lnTo>
                  <a:cubicBezTo>
                    <a:pt x="1080293" y="419894"/>
                    <a:pt x="1079500" y="832643"/>
                    <a:pt x="1078706" y="1252537"/>
                  </a:cubicBezTo>
                  <a:lnTo>
                    <a:pt x="911225" y="1080293"/>
                  </a:lnTo>
                  <a:lnTo>
                    <a:pt x="0" y="108108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7" name="Rectangle 4"/>
            <p:cNvSpPr/>
            <p:nvPr/>
          </p:nvSpPr>
          <p:spPr>
            <a:xfrm flipH="1" flipV="1">
              <a:off x="5652120" y="2425228"/>
              <a:ext cx="720000" cy="827999"/>
            </a:xfrm>
            <a:custGeom>
              <a:avLst/>
              <a:gdLst>
                <a:gd name="connsiteX0" fmla="*/ 0 w 1081087"/>
                <a:gd name="connsiteY0" fmla="*/ 0 h 1081087"/>
                <a:gd name="connsiteX1" fmla="*/ 1081087 w 1081087"/>
                <a:gd name="connsiteY1" fmla="*/ 0 h 1081087"/>
                <a:gd name="connsiteX2" fmla="*/ 1081087 w 1081087"/>
                <a:gd name="connsiteY2" fmla="*/ 1081087 h 1081087"/>
                <a:gd name="connsiteX3" fmla="*/ 0 w 1081087"/>
                <a:gd name="connsiteY3" fmla="*/ 1081087 h 1081087"/>
                <a:gd name="connsiteX4" fmla="*/ 0 w 1081087"/>
                <a:gd name="connsiteY4" fmla="*/ 0 h 1081087"/>
                <a:gd name="connsiteX0" fmla="*/ 0 w 1081087"/>
                <a:gd name="connsiteY0" fmla="*/ 0 h 1081087"/>
                <a:gd name="connsiteX1" fmla="*/ 1081087 w 1081087"/>
                <a:gd name="connsiteY1" fmla="*/ 0 h 1081087"/>
                <a:gd name="connsiteX2" fmla="*/ 1081087 w 1081087"/>
                <a:gd name="connsiteY2" fmla="*/ 1081087 h 1081087"/>
                <a:gd name="connsiteX3" fmla="*/ 911225 w 1081087"/>
                <a:gd name="connsiteY3" fmla="*/ 1080293 h 1081087"/>
                <a:gd name="connsiteX4" fmla="*/ 0 w 1081087"/>
                <a:gd name="connsiteY4" fmla="*/ 1081087 h 1081087"/>
                <a:gd name="connsiteX5" fmla="*/ 0 w 1081087"/>
                <a:gd name="connsiteY5" fmla="*/ 0 h 1081087"/>
                <a:gd name="connsiteX0" fmla="*/ 0 w 1081087"/>
                <a:gd name="connsiteY0" fmla="*/ 0 h 1259681"/>
                <a:gd name="connsiteX1" fmla="*/ 1081087 w 1081087"/>
                <a:gd name="connsiteY1" fmla="*/ 0 h 1259681"/>
                <a:gd name="connsiteX2" fmla="*/ 1078706 w 1081087"/>
                <a:gd name="connsiteY2" fmla="*/ 1259681 h 1259681"/>
                <a:gd name="connsiteX3" fmla="*/ 911225 w 1081087"/>
                <a:gd name="connsiteY3" fmla="*/ 1080293 h 1259681"/>
                <a:gd name="connsiteX4" fmla="*/ 0 w 1081087"/>
                <a:gd name="connsiteY4" fmla="*/ 1081087 h 1259681"/>
                <a:gd name="connsiteX5" fmla="*/ 0 w 1081087"/>
                <a:gd name="connsiteY5" fmla="*/ 0 h 1259681"/>
                <a:gd name="connsiteX0" fmla="*/ 0 w 1081087"/>
                <a:gd name="connsiteY0" fmla="*/ 0 h 1252537"/>
                <a:gd name="connsiteX1" fmla="*/ 1081087 w 1081087"/>
                <a:gd name="connsiteY1" fmla="*/ 0 h 1252537"/>
                <a:gd name="connsiteX2" fmla="*/ 1078706 w 1081087"/>
                <a:gd name="connsiteY2" fmla="*/ 1252537 h 1252537"/>
                <a:gd name="connsiteX3" fmla="*/ 911225 w 1081087"/>
                <a:gd name="connsiteY3" fmla="*/ 1080293 h 1252537"/>
                <a:gd name="connsiteX4" fmla="*/ 0 w 1081087"/>
                <a:gd name="connsiteY4" fmla="*/ 1081087 h 1252537"/>
                <a:gd name="connsiteX5" fmla="*/ 0 w 1081087"/>
                <a:gd name="connsiteY5" fmla="*/ 0 h 125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1087" h="1252537">
                  <a:moveTo>
                    <a:pt x="0" y="0"/>
                  </a:moveTo>
                  <a:lnTo>
                    <a:pt x="1081087" y="0"/>
                  </a:lnTo>
                  <a:cubicBezTo>
                    <a:pt x="1080293" y="419894"/>
                    <a:pt x="1079500" y="832643"/>
                    <a:pt x="1078706" y="1252537"/>
                  </a:cubicBezTo>
                  <a:lnTo>
                    <a:pt x="911225" y="1080293"/>
                  </a:lnTo>
                  <a:lnTo>
                    <a:pt x="0" y="108108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9" name="Rectangle 4"/>
            <p:cNvSpPr/>
            <p:nvPr/>
          </p:nvSpPr>
          <p:spPr>
            <a:xfrm flipV="1">
              <a:off x="5651053" y="51749"/>
              <a:ext cx="720000" cy="343885"/>
            </a:xfrm>
            <a:prstGeom prst="rect">
              <a:avLst/>
            </a:prstGeom>
            <a:noFill/>
            <a:ln w="635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8532648" y="3258482"/>
              <a:ext cx="557351" cy="705996"/>
            </a:xfrm>
            <a:prstGeom prst="rect">
              <a:avLst/>
            </a:prstGeom>
            <a:noFill/>
            <a:ln w="635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11" name="Snip Single Corner Rectangle 110"/>
            <p:cNvSpPr/>
            <p:nvPr/>
          </p:nvSpPr>
          <p:spPr>
            <a:xfrm flipH="1" flipV="1">
              <a:off x="8533382" y="1824796"/>
              <a:ext cx="556618" cy="716756"/>
            </a:xfrm>
            <a:prstGeom prst="snip1Rect">
              <a:avLst>
                <a:gd name="adj" fmla="val 20090"/>
              </a:avLst>
            </a:prstGeom>
            <a:noFill/>
            <a:ln w="635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8533382" y="399544"/>
              <a:ext cx="556617" cy="711250"/>
            </a:xfrm>
            <a:prstGeom prst="rect">
              <a:avLst/>
            </a:prstGeom>
            <a:noFill/>
            <a:ln w="635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 flipH="1" flipV="1">
              <a:off x="53475" y="1822470"/>
              <a:ext cx="557707" cy="719509"/>
            </a:xfrm>
            <a:prstGeom prst="rect">
              <a:avLst/>
            </a:prstGeom>
            <a:noFill/>
            <a:ln w="635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14" name="Snip Single Corner Rectangle 113"/>
            <p:cNvSpPr/>
            <p:nvPr/>
          </p:nvSpPr>
          <p:spPr>
            <a:xfrm>
              <a:off x="51436" y="3969985"/>
              <a:ext cx="560283" cy="711426"/>
            </a:xfrm>
            <a:prstGeom prst="snip1Rect">
              <a:avLst>
                <a:gd name="adj" fmla="val 20090"/>
              </a:avLst>
            </a:prstGeom>
            <a:noFill/>
            <a:ln w="635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11182" y="1826793"/>
            <a:ext cx="3599762" cy="1430757"/>
          </a:xfrm>
          <a:prstGeom prst="rect">
            <a:avLst/>
          </a:prstGeom>
          <a:solidFill>
            <a:schemeClr val="tx1">
              <a:lumMod val="5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Snip Single Corner Rectangle 114"/>
          <p:cNvSpPr>
            <a:spLocks noChangeAspect="1"/>
          </p:cNvSpPr>
          <p:nvPr/>
        </p:nvSpPr>
        <p:spPr>
          <a:xfrm flipV="1">
            <a:off x="685800" y="2038350"/>
            <a:ext cx="3368721" cy="990600"/>
          </a:xfrm>
          <a:prstGeom prst="snip1Rect">
            <a:avLst/>
          </a:prstGeom>
          <a:solidFill>
            <a:schemeClr val="bg2">
              <a:alpha val="7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TextBox 115"/>
          <p:cNvSpPr txBox="1"/>
          <p:nvPr/>
        </p:nvSpPr>
        <p:spPr>
          <a:xfrm>
            <a:off x="838200" y="2231468"/>
            <a:ext cx="3216321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Vejam esse exemplo de P&amp;G nas Olimpíadas de Londres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607464" y="4188465"/>
            <a:ext cx="5043455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r>
              <a:rPr lang="pt-BR" sz="1600" b="1" dirty="0" smtClean="0">
                <a:solidFill>
                  <a:srgbClr val="FF0000"/>
                </a:solidFill>
                <a:hlinkClick r:id="rId5" action="ppaction://hlinkfile"/>
              </a:rPr>
              <a:t>Vídeo</a:t>
            </a:r>
            <a:endParaRPr lang="pt-BR" sz="1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93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8" descr="http://www.3wiresports.com/wp-content/uploads/2014/08/4536877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" t="17022" r="24532" b="20200"/>
          <a:stretch/>
        </p:blipFill>
        <p:spPr bwMode="auto">
          <a:xfrm>
            <a:off x="-1" y="-518"/>
            <a:ext cx="9144001" cy="514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79893" y="-556635"/>
            <a:ext cx="1144776" cy="637355"/>
          </a:xfrm>
        </p:spPr>
      </p:pic>
      <p:grpSp>
        <p:nvGrpSpPr>
          <p:cNvPr id="18" name="Group 17"/>
          <p:cNvGrpSpPr/>
          <p:nvPr/>
        </p:nvGrpSpPr>
        <p:grpSpPr>
          <a:xfrm flipH="1">
            <a:off x="163287" y="807778"/>
            <a:ext cx="6356391" cy="3054242"/>
            <a:chOff x="248223" y="1863393"/>
            <a:chExt cx="4384366" cy="2106685"/>
          </a:xfrm>
        </p:grpSpPr>
        <p:sp>
          <p:nvSpPr>
            <p:cNvPr id="19" name="Snip Single Corner Rectangle 18"/>
            <p:cNvSpPr>
              <a:spLocks noChangeAspect="1"/>
            </p:cNvSpPr>
            <p:nvPr/>
          </p:nvSpPr>
          <p:spPr>
            <a:xfrm flipH="1">
              <a:off x="1880054" y="2784710"/>
              <a:ext cx="2752535" cy="1185368"/>
            </a:xfrm>
            <a:prstGeom prst="snip1Rect">
              <a:avLst>
                <a:gd name="adj" fmla="val 26865"/>
              </a:avLst>
            </a:prstGeom>
            <a:solidFill>
              <a:schemeClr val="bg2">
                <a:alpha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" name="Snip Single Corner Rectangle 19"/>
            <p:cNvSpPr>
              <a:spLocks noChangeAspect="1"/>
            </p:cNvSpPr>
            <p:nvPr/>
          </p:nvSpPr>
          <p:spPr>
            <a:xfrm flipV="1">
              <a:off x="248223" y="1863393"/>
              <a:ext cx="1943943" cy="1223516"/>
            </a:xfrm>
            <a:prstGeom prst="snip1Rect">
              <a:avLst>
                <a:gd name="adj" fmla="val 25230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07668" y="2710368"/>
            <a:ext cx="3749721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Na MBA, chamamos as estas Olimpíadas de “Content and Connection Games”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7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nip Single Corner Rectangle 16"/>
          <p:cNvSpPr>
            <a:spLocks noChangeAspect="1"/>
          </p:cNvSpPr>
          <p:nvPr/>
        </p:nvSpPr>
        <p:spPr>
          <a:xfrm flipV="1">
            <a:off x="6980352" y="2964800"/>
            <a:ext cx="1858848" cy="577828"/>
          </a:xfrm>
          <a:prstGeom prst="snip1Rect">
            <a:avLst/>
          </a:prstGeom>
          <a:solidFill>
            <a:schemeClr val="bg2">
              <a:alpha val="7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Snip Single Corner Rectangle 21"/>
          <p:cNvSpPr>
            <a:spLocks noChangeAspect="1"/>
          </p:cNvSpPr>
          <p:nvPr/>
        </p:nvSpPr>
        <p:spPr>
          <a:xfrm flipV="1">
            <a:off x="4843089" y="2964303"/>
            <a:ext cx="1858848" cy="577828"/>
          </a:xfrm>
          <a:prstGeom prst="snip1Rect">
            <a:avLst/>
          </a:prstGeom>
          <a:solidFill>
            <a:schemeClr val="bg2">
              <a:alpha val="7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nip Single Corner Rectangle 15"/>
          <p:cNvSpPr>
            <a:spLocks noChangeAspect="1"/>
          </p:cNvSpPr>
          <p:nvPr/>
        </p:nvSpPr>
        <p:spPr>
          <a:xfrm flipV="1">
            <a:off x="2667000" y="2954198"/>
            <a:ext cx="1858848" cy="577828"/>
          </a:xfrm>
          <a:prstGeom prst="snip1Rect">
            <a:avLst/>
          </a:prstGeom>
          <a:solidFill>
            <a:schemeClr val="bg2">
              <a:alpha val="7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nip Single Corner Rectangle 14"/>
          <p:cNvSpPr>
            <a:spLocks noChangeAspect="1"/>
          </p:cNvSpPr>
          <p:nvPr/>
        </p:nvSpPr>
        <p:spPr>
          <a:xfrm flipV="1">
            <a:off x="406087" y="2953701"/>
            <a:ext cx="1858848" cy="577828"/>
          </a:xfrm>
          <a:prstGeom prst="snip1Rect">
            <a:avLst/>
          </a:prstGeom>
          <a:solidFill>
            <a:schemeClr val="bg2">
              <a:alpha val="7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79893" y="-556635"/>
            <a:ext cx="1144776" cy="637355"/>
          </a:xfrm>
        </p:spPr>
      </p:pic>
      <p:sp>
        <p:nvSpPr>
          <p:cNvPr id="21" name="TextBox 20"/>
          <p:cNvSpPr txBox="1"/>
          <p:nvPr/>
        </p:nvSpPr>
        <p:spPr>
          <a:xfrm>
            <a:off x="304800" y="3028950"/>
            <a:ext cx="2034247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bg1"/>
                </a:solidFill>
              </a:rPr>
              <a:t>ESTRATÉGIA E DEFINIÇÃO DO INVESTIMENTO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8868" y="3028950"/>
            <a:ext cx="161612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bg1"/>
                </a:solidFill>
              </a:rPr>
              <a:t>CAMADA DE ATIVAÇÃO E CONTEÚDO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7553" y="3028950"/>
            <a:ext cx="2034247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bg1"/>
                </a:solidFill>
              </a:rPr>
              <a:t>CONSTRUÇÃO DO STORYTELLING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7776" y="3022384"/>
            <a:ext cx="152400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bg1"/>
                </a:solidFill>
              </a:rPr>
              <a:t>EXECUÇÃO E MENSURAÇÃO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9458" name="Picture 2" descr="http://dc346.4shared.com/img/ZHBeUXqv/s3/12c1960b120/soccer_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52956"/>
            <a:ext cx="1063625" cy="102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www.cywoodsathletics.org/files/basketbal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834" y="1794145"/>
            <a:ext cx="1135834" cy="109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miceatplay.com/media/blog_images/Screen_shot_2012-07-10_at_11.20.42_AM.png.500x500_q8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754" y="1939932"/>
            <a:ext cx="998222" cy="99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://vhfsport.co.za/wp-content/uploads/2013/12/Gilbert-Barbarian-Rugby-Ball-Size-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629" y="1917700"/>
            <a:ext cx="965200" cy="9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Snip Single Corner Rectangle 129"/>
          <p:cNvSpPr>
            <a:spLocks noChangeAspect="1"/>
          </p:cNvSpPr>
          <p:nvPr/>
        </p:nvSpPr>
        <p:spPr>
          <a:xfrm flipV="1">
            <a:off x="1825625" y="388329"/>
            <a:ext cx="4803775" cy="990600"/>
          </a:xfrm>
          <a:prstGeom prst="snip1Rect">
            <a:avLst/>
          </a:prstGeom>
          <a:solidFill>
            <a:schemeClr val="bg2">
              <a:alpha val="7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TextBox 131"/>
          <p:cNvSpPr txBox="1"/>
          <p:nvPr/>
        </p:nvSpPr>
        <p:spPr>
          <a:xfrm>
            <a:off x="1533747" y="449426"/>
            <a:ext cx="5344749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E para fazer parte dos Jogos, você tem 3 opções:</a:t>
            </a:r>
          </a:p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Treinar e atingir o índice olímpico, ser patrocinador</a:t>
            </a:r>
          </a:p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ou seguir os seguintes passos: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33" name="Snip Single Corner Rectangle 132"/>
          <p:cNvSpPr>
            <a:spLocks noChangeAspect="1"/>
          </p:cNvSpPr>
          <p:nvPr/>
        </p:nvSpPr>
        <p:spPr>
          <a:xfrm flipV="1">
            <a:off x="2057400" y="4019550"/>
            <a:ext cx="4297444" cy="990600"/>
          </a:xfrm>
          <a:prstGeom prst="snip1Rect">
            <a:avLst/>
          </a:prstGeom>
          <a:solidFill>
            <a:schemeClr val="bg2">
              <a:alpha val="7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TextBox 133"/>
          <p:cNvSpPr txBox="1"/>
          <p:nvPr/>
        </p:nvSpPr>
        <p:spPr>
          <a:xfrm>
            <a:off x="2123880" y="4341080"/>
            <a:ext cx="4145576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E se precisar de ajuda, é só chamar.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91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33017" y="2061140"/>
            <a:ext cx="2376959" cy="1560200"/>
          </a:xfrm>
        </p:spPr>
        <p:txBody>
          <a:bodyPr lIns="0" tIns="45717" rIns="91434" bIns="45717">
            <a:no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Demi" panose="020B0703020102020204" pitchFamily="34" charset="0"/>
              </a:rPr>
              <a:t>Armenio Neto</a:t>
            </a:r>
          </a:p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Demi" panose="020B0703020102020204" pitchFamily="34" charset="0"/>
              </a:rPr>
              <a:t>Head of </a:t>
            </a:r>
            <a:r>
              <a:rPr lang="es-A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ranklin Gothic Demi" panose="020B0703020102020204" pitchFamily="34" charset="0"/>
              </a:rPr>
              <a:t>Sports</a:t>
            </a:r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Demi" panose="020B0703020102020204" pitchFamily="34" charset="0"/>
              </a:rPr>
              <a:t> </a:t>
            </a:r>
          </a:p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Demi" panose="020B0703020102020204" pitchFamily="34" charset="0"/>
              </a:rPr>
              <a:t>+55 11 5503 9761</a:t>
            </a:r>
          </a:p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Demi" panose="020B0703020102020204" pitchFamily="34" charset="0"/>
              </a:rPr>
              <a:t>+55 11 999 022 220</a:t>
            </a:r>
          </a:p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Demi" panose="020B0703020102020204" pitchFamily="34" charset="0"/>
              </a:rPr>
              <a:t>+55 11 999 587 861</a:t>
            </a:r>
          </a:p>
          <a:p>
            <a:endParaRPr lang="es-AR" sz="1200" dirty="0">
              <a:solidFill>
                <a:schemeClr val="tx1">
                  <a:lumMod val="50000"/>
                  <a:lumOff val="50000"/>
                </a:schemeClr>
              </a:solidFill>
              <a:latin typeface="Franklin Gothic Demi" panose="020B0703020102020204" pitchFamily="34" charset="0"/>
            </a:endParaRPr>
          </a:p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Demi" panose="020B0703020102020204" pitchFamily="34" charset="0"/>
              </a:rPr>
              <a:t>armenio.neto@mbaagency.com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3" name="Imagem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030" y="266045"/>
            <a:ext cx="1330983" cy="168119"/>
          </a:xfrm>
          <a:prstGeom prst="rect">
            <a:avLst/>
          </a:prstGeom>
        </p:spPr>
      </p:pic>
      <p:sp>
        <p:nvSpPr>
          <p:cNvPr id="8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-3117" y="263182"/>
            <a:ext cx="154793" cy="135726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0463" y="4141912"/>
            <a:ext cx="1812063" cy="484602"/>
          </a:xfrm>
          <a:prstGeom prst="rect">
            <a:avLst/>
          </a:prstGeom>
          <a:noFill/>
        </p:spPr>
        <p:txBody>
          <a:bodyPr wrap="none" lIns="68562" tIns="34281" rIns="68562" bIns="34281">
            <a:spAutoFit/>
          </a:bodyPr>
          <a:lstStyle/>
          <a:p>
            <a:pPr algn="ctr"/>
            <a:r>
              <a:rPr lang="en-US" sz="2699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OBRIGADO!</a:t>
            </a:r>
          </a:p>
        </p:txBody>
      </p:sp>
      <p:pic>
        <p:nvPicPr>
          <p:cNvPr id="1028" name="Picture 4" descr="http://portal6.com.br/wp-content/uploads/2015/07/Pel%C3%A9-portal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6"/>
          <a:stretch/>
        </p:blipFill>
        <p:spPr bwMode="auto">
          <a:xfrm>
            <a:off x="2437765" y="74"/>
            <a:ext cx="6703855" cy="514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65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9" name="Picture Placeholder 4108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" b="40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1676" y="529063"/>
            <a:ext cx="2404100" cy="4328687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Somos</a:t>
            </a:r>
            <a:r>
              <a:rPr lang="en-US" dirty="0" smtClean="0"/>
              <a:t> WPP, o </a:t>
            </a:r>
            <a:r>
              <a:rPr lang="en-US" dirty="0" err="1" smtClean="0"/>
              <a:t>maior</a:t>
            </a:r>
            <a:r>
              <a:rPr lang="en-US" dirty="0" smtClean="0"/>
              <a:t> </a:t>
            </a:r>
            <a:r>
              <a:rPr lang="en-US" dirty="0" err="1" smtClean="0"/>
              <a:t>grupo</a:t>
            </a:r>
            <a:r>
              <a:rPr lang="en-US" dirty="0" smtClean="0"/>
              <a:t> de </a:t>
            </a:r>
            <a:r>
              <a:rPr lang="en-US" dirty="0" err="1" smtClean="0"/>
              <a:t>comunicação</a:t>
            </a:r>
            <a:r>
              <a:rPr lang="en-US" dirty="0" smtClean="0"/>
              <a:t> do </a:t>
            </a:r>
            <a:r>
              <a:rPr lang="en-US" dirty="0" err="1" smtClean="0"/>
              <a:t>mundo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Temos</a:t>
            </a:r>
            <a:r>
              <a:rPr lang="en-US" dirty="0" smtClean="0"/>
              <a:t> </a:t>
            </a:r>
            <a:r>
              <a:rPr lang="en-US" dirty="0" err="1" smtClean="0"/>
              <a:t>todo</a:t>
            </a:r>
            <a:r>
              <a:rPr lang="en-US" dirty="0" smtClean="0"/>
              <a:t> o know-how da Mediacom, </a:t>
            </a:r>
            <a:r>
              <a:rPr lang="en-US" dirty="0" err="1" smtClean="0"/>
              <a:t>uma</a:t>
            </a:r>
            <a:r>
              <a:rPr lang="en-US" dirty="0" smtClean="0"/>
              <a:t> das </a:t>
            </a:r>
            <a:r>
              <a:rPr lang="en-US" dirty="0" err="1" smtClean="0"/>
              <a:t>maiores</a:t>
            </a:r>
            <a:r>
              <a:rPr lang="en-US" dirty="0" smtClean="0"/>
              <a:t> </a:t>
            </a:r>
            <a:r>
              <a:rPr lang="en-US" dirty="0" err="1" smtClean="0"/>
              <a:t>agências</a:t>
            </a:r>
            <a:r>
              <a:rPr lang="en-US" dirty="0" smtClean="0"/>
              <a:t> </a:t>
            </a:r>
            <a:r>
              <a:rPr lang="en-US" dirty="0" err="1" smtClean="0"/>
              <a:t>globais</a:t>
            </a:r>
            <a:r>
              <a:rPr lang="en-US" dirty="0" smtClean="0"/>
              <a:t> de </a:t>
            </a:r>
            <a:r>
              <a:rPr lang="en-US" dirty="0" err="1" smtClean="0"/>
              <a:t>mídia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No Brasil, </a:t>
            </a:r>
            <a:r>
              <a:rPr lang="en-US" dirty="0" err="1" smtClean="0"/>
              <a:t>somos</a:t>
            </a:r>
            <a:r>
              <a:rPr lang="en-US" dirty="0" smtClean="0"/>
              <a:t> o hub </a:t>
            </a:r>
            <a:r>
              <a:rPr lang="en-US" dirty="0" err="1" smtClean="0"/>
              <a:t>Latam</a:t>
            </a:r>
            <a:r>
              <a:rPr lang="en-US" dirty="0" smtClean="0"/>
              <a:t> para </a:t>
            </a:r>
            <a:r>
              <a:rPr lang="en-US" dirty="0" err="1" smtClean="0"/>
              <a:t>negócios</a:t>
            </a:r>
            <a:r>
              <a:rPr lang="en-US" dirty="0" smtClean="0"/>
              <a:t> do Esporte.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 </a:t>
            </a:r>
            <a:r>
              <a:rPr lang="en-US" dirty="0" err="1" smtClean="0"/>
              <a:t>somos</a:t>
            </a:r>
            <a:r>
              <a:rPr lang="en-US" dirty="0" smtClean="0"/>
              <a:t> parte da </a:t>
            </a:r>
            <a:r>
              <a:rPr lang="en-US" dirty="0" err="1" smtClean="0"/>
              <a:t>recém</a:t>
            </a:r>
            <a:r>
              <a:rPr lang="en-US" dirty="0" smtClean="0"/>
              <a:t> </a:t>
            </a:r>
            <a:r>
              <a:rPr lang="en-US" dirty="0" err="1" smtClean="0"/>
              <a:t>lançada</a:t>
            </a:r>
            <a:r>
              <a:rPr lang="en-US" dirty="0" smtClean="0"/>
              <a:t> holding ESP (Entertainment and Sports Properties), </a:t>
            </a:r>
            <a:r>
              <a:rPr lang="en-US" dirty="0" err="1" smtClean="0"/>
              <a:t>composta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Mediacom Sport, Two Circles, IEG e Bruin Sports Capital.</a:t>
            </a:r>
            <a:endParaRPr lang="en-GB" dirty="0"/>
          </a:p>
        </p:txBody>
      </p:sp>
      <p:sp>
        <p:nvSpPr>
          <p:cNvPr id="33" name="Oval 32"/>
          <p:cNvSpPr/>
          <p:nvPr/>
        </p:nvSpPr>
        <p:spPr>
          <a:xfrm>
            <a:off x="3194543" y="2027905"/>
            <a:ext cx="864096" cy="8640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511019" y="2027905"/>
            <a:ext cx="864096" cy="8640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4352781" y="2027905"/>
            <a:ext cx="864096" cy="8640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7827496" y="2027905"/>
            <a:ext cx="864096" cy="8640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669257" y="2027905"/>
            <a:ext cx="864096" cy="8640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Franklin Gothic Book"/>
            </a:endParaRPr>
          </a:p>
        </p:txBody>
      </p:sp>
      <p:pic>
        <p:nvPicPr>
          <p:cNvPr id="14338" name="Picture 2" descr="http://mumbrella.asia/content/uploads/2013/07/Screen-Shot-2013-07-01-at-5.49.20-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54" y="2343150"/>
            <a:ext cx="758825" cy="25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mediacomusa.com/images/mediacom-logo-og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00" b="36400"/>
          <a:stretch/>
        </p:blipFill>
        <p:spPr bwMode="auto">
          <a:xfrm>
            <a:off x="4357135" y="2343150"/>
            <a:ext cx="869942" cy="25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logok.org/wp-content/uploads/2014/12/WPP-log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8" t="34556" r="19312" b="34639"/>
          <a:stretch/>
        </p:blipFill>
        <p:spPr bwMode="auto">
          <a:xfrm>
            <a:off x="3218864" y="2311309"/>
            <a:ext cx="805378" cy="30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media.licdn.com/media/p/2/005/0a2/3d5/3f033a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205" y="2339340"/>
            <a:ext cx="723187" cy="23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properties.espglobal.com/sites/all/themes/wpg/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310" y="2187767"/>
            <a:ext cx="717290" cy="50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14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9" name="Picture Placeholder 4108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" b="40"/>
          <a:stretch>
            <a:fillRect/>
          </a:stretch>
        </p:blipFill>
        <p:spPr/>
      </p:pic>
      <p:sp>
        <p:nvSpPr>
          <p:cNvPr id="46" name="Oval 45"/>
          <p:cNvSpPr>
            <a:spLocks noChangeAspect="1"/>
          </p:cNvSpPr>
          <p:nvPr/>
        </p:nvSpPr>
        <p:spPr>
          <a:xfrm>
            <a:off x="6677966" y="3856250"/>
            <a:ext cx="864096" cy="8640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Franklin Gothic Book"/>
            </a:endParaRPr>
          </a:p>
        </p:txBody>
      </p:sp>
      <p:grpSp>
        <p:nvGrpSpPr>
          <p:cNvPr id="48" name="Group 47"/>
          <p:cNvGrpSpPr>
            <a:grpSpLocks noChangeAspect="1"/>
          </p:cNvGrpSpPr>
          <p:nvPr/>
        </p:nvGrpSpPr>
        <p:grpSpPr>
          <a:xfrm>
            <a:off x="3203252" y="634020"/>
            <a:ext cx="864096" cy="864096"/>
            <a:chOff x="3154700" y="545008"/>
            <a:chExt cx="864096" cy="864096"/>
          </a:xfrm>
        </p:grpSpPr>
        <p:sp>
          <p:nvSpPr>
            <p:cNvPr id="7" name="Oval 6"/>
            <p:cNvSpPr/>
            <p:nvPr/>
          </p:nvSpPr>
          <p:spPr>
            <a:xfrm>
              <a:off x="3154700" y="545008"/>
              <a:ext cx="864096" cy="864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Franklin Gothic Book"/>
              </a:endParaRPr>
            </a:p>
          </p:txBody>
        </p:sp>
        <p:pic>
          <p:nvPicPr>
            <p:cNvPr id="8" name="Picture 2" descr="http://www.cartype.com/images/page/Volkswagen_5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09"/>
            <a:stretch/>
          </p:blipFill>
          <p:spPr bwMode="auto">
            <a:xfrm>
              <a:off x="3307439" y="694573"/>
              <a:ext cx="558618" cy="56496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/>
          <p:cNvGrpSpPr>
            <a:grpSpLocks noChangeAspect="1"/>
          </p:cNvGrpSpPr>
          <p:nvPr/>
        </p:nvGrpSpPr>
        <p:grpSpPr>
          <a:xfrm>
            <a:off x="3203252" y="1708097"/>
            <a:ext cx="864096" cy="864096"/>
            <a:chOff x="3154700" y="1619085"/>
            <a:chExt cx="864096" cy="864096"/>
          </a:xfrm>
        </p:grpSpPr>
        <p:sp>
          <p:nvSpPr>
            <p:cNvPr id="33" name="Oval 32"/>
            <p:cNvSpPr/>
            <p:nvPr/>
          </p:nvSpPr>
          <p:spPr>
            <a:xfrm>
              <a:off x="3154700" y="1619085"/>
              <a:ext cx="864096" cy="864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Franklin Gothic Book"/>
              </a:endParaRPr>
            </a:p>
          </p:txBody>
        </p:sp>
        <p:pic>
          <p:nvPicPr>
            <p:cNvPr id="10" name="Picture 9" descr="warner_brothers_logo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27320" y="1777293"/>
              <a:ext cx="518855" cy="547680"/>
            </a:xfrm>
            <a:prstGeom prst="rect">
              <a:avLst/>
            </a:prstGeom>
          </p:spPr>
        </p:pic>
      </p:grp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5519728" y="634020"/>
            <a:ext cx="864096" cy="864096"/>
            <a:chOff x="5471176" y="545008"/>
            <a:chExt cx="864096" cy="864096"/>
          </a:xfrm>
        </p:grpSpPr>
        <p:sp>
          <p:nvSpPr>
            <p:cNvPr id="30" name="Oval 29"/>
            <p:cNvSpPr/>
            <p:nvPr/>
          </p:nvSpPr>
          <p:spPr>
            <a:xfrm>
              <a:off x="5471176" y="545008"/>
              <a:ext cx="864096" cy="864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Franklin Gothic Book"/>
              </a:endParaRPr>
            </a:p>
          </p:txBody>
        </p:sp>
        <p:pic>
          <p:nvPicPr>
            <p:cNvPr id="11" name="Picture 10" descr="P&amp;G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8958" y="773198"/>
              <a:ext cx="608533" cy="407717"/>
            </a:xfrm>
            <a:prstGeom prst="rect">
              <a:avLst/>
            </a:prstGeom>
          </p:spPr>
        </p:pic>
      </p:grpSp>
      <p:grpSp>
        <p:nvGrpSpPr>
          <p:cNvPr id="4100" name="Group 4099"/>
          <p:cNvGrpSpPr>
            <a:grpSpLocks noChangeAspect="1"/>
          </p:cNvGrpSpPr>
          <p:nvPr/>
        </p:nvGrpSpPr>
        <p:grpSpPr>
          <a:xfrm>
            <a:off x="7836205" y="3856250"/>
            <a:ext cx="864096" cy="864096"/>
            <a:chOff x="7836205" y="3856250"/>
            <a:chExt cx="864096" cy="864096"/>
          </a:xfrm>
        </p:grpSpPr>
        <p:sp>
          <p:nvSpPr>
            <p:cNvPr id="47" name="Oval 46"/>
            <p:cNvSpPr/>
            <p:nvPr/>
          </p:nvSpPr>
          <p:spPr>
            <a:xfrm>
              <a:off x="7836205" y="3856250"/>
              <a:ext cx="864096" cy="864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Franklin Gothic Book"/>
              </a:endParaRPr>
            </a:p>
          </p:txBody>
        </p:sp>
        <p:pic>
          <p:nvPicPr>
            <p:cNvPr id="12" name="Picture 11" descr="logo_LVMH_on_white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2496" y="4155713"/>
              <a:ext cx="691515" cy="265168"/>
            </a:xfrm>
            <a:prstGeom prst="rect">
              <a:avLst/>
            </a:prstGeom>
          </p:spPr>
        </p:pic>
      </p:grpSp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4361490" y="634020"/>
            <a:ext cx="864096" cy="864096"/>
            <a:chOff x="4312938" y="545008"/>
            <a:chExt cx="864096" cy="864096"/>
          </a:xfrm>
        </p:grpSpPr>
        <p:sp>
          <p:nvSpPr>
            <p:cNvPr id="29" name="Oval 28"/>
            <p:cNvSpPr/>
            <p:nvPr/>
          </p:nvSpPr>
          <p:spPr>
            <a:xfrm>
              <a:off x="4312938" y="545008"/>
              <a:ext cx="864096" cy="864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Franklin Gothic Book"/>
              </a:endParaRPr>
            </a:p>
          </p:txBody>
        </p:sp>
        <p:pic>
          <p:nvPicPr>
            <p:cNvPr id="13" name="Picture 12" descr="91319Bayer-Cross-colour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463503" y="694573"/>
              <a:ext cx="562967" cy="564966"/>
            </a:xfrm>
            <a:prstGeom prst="ellipse">
              <a:avLst/>
            </a:prstGeom>
          </p:spPr>
        </p:pic>
      </p:grp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7836205" y="2782174"/>
            <a:ext cx="864096" cy="864096"/>
            <a:chOff x="7787653" y="2693162"/>
            <a:chExt cx="864096" cy="864096"/>
          </a:xfrm>
        </p:grpSpPr>
        <p:sp>
          <p:nvSpPr>
            <p:cNvPr id="42" name="Oval 41"/>
            <p:cNvSpPr/>
            <p:nvPr/>
          </p:nvSpPr>
          <p:spPr>
            <a:xfrm>
              <a:off x="7787653" y="2693162"/>
              <a:ext cx="864096" cy="864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Franklin Gothic Book"/>
              </a:endParaRPr>
            </a:p>
          </p:txBody>
        </p:sp>
        <p:pic>
          <p:nvPicPr>
            <p:cNvPr id="14" name="Picture 13" descr="logo danone.jpg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73944" y="2951307"/>
              <a:ext cx="691515" cy="347804"/>
            </a:xfrm>
            <a:prstGeom prst="flowChartAlternateProcess">
              <a:avLst/>
            </a:prstGeom>
          </p:spPr>
        </p:pic>
      </p:grpSp>
      <p:grpSp>
        <p:nvGrpSpPr>
          <p:cNvPr id="57" name="Group 56"/>
          <p:cNvGrpSpPr>
            <a:grpSpLocks noChangeAspect="1"/>
          </p:cNvGrpSpPr>
          <p:nvPr/>
        </p:nvGrpSpPr>
        <p:grpSpPr>
          <a:xfrm>
            <a:off x="5519728" y="1708097"/>
            <a:ext cx="864096" cy="864096"/>
            <a:chOff x="5471176" y="1619085"/>
            <a:chExt cx="864096" cy="864096"/>
          </a:xfrm>
        </p:grpSpPr>
        <p:sp>
          <p:nvSpPr>
            <p:cNvPr id="35" name="Oval 34"/>
            <p:cNvSpPr/>
            <p:nvPr/>
          </p:nvSpPr>
          <p:spPr>
            <a:xfrm>
              <a:off x="5471176" y="1619085"/>
              <a:ext cx="864096" cy="864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Franklin Gothic Book"/>
              </a:endParaRPr>
            </a:p>
          </p:txBody>
        </p:sp>
        <p:pic>
          <p:nvPicPr>
            <p:cNvPr id="16" name="Picture 15" descr="hasbro_box_4Color.jp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3618" y="1800673"/>
              <a:ext cx="479213" cy="500920"/>
            </a:xfrm>
            <a:prstGeom prst="rect">
              <a:avLst/>
            </a:prstGeom>
          </p:spPr>
        </p:pic>
      </p:grpSp>
      <p:grpSp>
        <p:nvGrpSpPr>
          <p:cNvPr id="4096" name="Group 4095"/>
          <p:cNvGrpSpPr>
            <a:grpSpLocks noChangeAspect="1"/>
          </p:cNvGrpSpPr>
          <p:nvPr/>
        </p:nvGrpSpPr>
        <p:grpSpPr>
          <a:xfrm>
            <a:off x="5519728" y="3856250"/>
            <a:ext cx="864096" cy="864096"/>
            <a:chOff x="5471176" y="3767238"/>
            <a:chExt cx="864096" cy="864096"/>
          </a:xfrm>
        </p:grpSpPr>
        <p:sp>
          <p:nvSpPr>
            <p:cNvPr id="45" name="Oval 44"/>
            <p:cNvSpPr/>
            <p:nvPr/>
          </p:nvSpPr>
          <p:spPr>
            <a:xfrm>
              <a:off x="5471176" y="3767238"/>
              <a:ext cx="864096" cy="864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Franklin Gothic Book"/>
              </a:endParaRPr>
            </a:p>
          </p:txBody>
        </p:sp>
        <p:pic>
          <p:nvPicPr>
            <p:cNvPr id="17" name="Picture 16" descr="british-american.tobacco.jp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7467" y="3992809"/>
              <a:ext cx="691515" cy="412955"/>
            </a:xfrm>
            <a:prstGeom prst="rect">
              <a:avLst/>
            </a:prstGeom>
          </p:spPr>
        </p:pic>
      </p:grpSp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4361490" y="2782174"/>
            <a:ext cx="864096" cy="864096"/>
            <a:chOff x="4312938" y="2693162"/>
            <a:chExt cx="864096" cy="864096"/>
          </a:xfrm>
        </p:grpSpPr>
        <p:sp>
          <p:nvSpPr>
            <p:cNvPr id="39" name="Oval 38"/>
            <p:cNvSpPr/>
            <p:nvPr/>
          </p:nvSpPr>
          <p:spPr>
            <a:xfrm>
              <a:off x="4312938" y="2693162"/>
              <a:ext cx="864096" cy="864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Franklin Gothic Book"/>
              </a:endParaRPr>
            </a:p>
          </p:txBody>
        </p:sp>
        <p:pic>
          <p:nvPicPr>
            <p:cNvPr id="18" name="Picture 17" descr="shell_logo.jpg"/>
            <p:cNvPicPr>
              <a:picLocks noChangeAspect="1"/>
            </p:cNvPicPr>
            <p:nvPr/>
          </p:nvPicPr>
          <p:blipFill>
            <a:blip r:embed="rId11" cstate="screen">
              <a:clrChange>
                <a:clrFrom>
                  <a:srgbClr val="FCFFFF"/>
                </a:clrFrom>
                <a:clrTo>
                  <a:srgbClr val="FC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9193" y="2882009"/>
              <a:ext cx="531587" cy="486402"/>
            </a:xfrm>
            <a:prstGeom prst="rect">
              <a:avLst/>
            </a:prstGeom>
          </p:spPr>
        </p:pic>
      </p:grpSp>
      <p:grpSp>
        <p:nvGrpSpPr>
          <p:cNvPr id="58" name="Group 57"/>
          <p:cNvGrpSpPr>
            <a:grpSpLocks noChangeAspect="1"/>
          </p:cNvGrpSpPr>
          <p:nvPr/>
        </p:nvGrpSpPr>
        <p:grpSpPr>
          <a:xfrm>
            <a:off x="4361490" y="1708097"/>
            <a:ext cx="864096" cy="864096"/>
            <a:chOff x="4312938" y="1619085"/>
            <a:chExt cx="864096" cy="864096"/>
          </a:xfrm>
        </p:grpSpPr>
        <p:sp>
          <p:nvSpPr>
            <p:cNvPr id="34" name="Oval 33"/>
            <p:cNvSpPr/>
            <p:nvPr/>
          </p:nvSpPr>
          <p:spPr>
            <a:xfrm>
              <a:off x="4312938" y="1619085"/>
              <a:ext cx="864096" cy="864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Franklin Gothic Book"/>
              </a:endParaRPr>
            </a:p>
          </p:txBody>
        </p:sp>
        <p:pic>
          <p:nvPicPr>
            <p:cNvPr id="19" name="Picture 18" descr="Logo_3M.jp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6674" y="1885170"/>
              <a:ext cx="616624" cy="331927"/>
            </a:xfrm>
            <a:prstGeom prst="rect">
              <a:avLst/>
            </a:prstGeom>
          </p:spPr>
        </p:pic>
      </p:grp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7836205" y="634020"/>
            <a:ext cx="864096" cy="864096"/>
            <a:chOff x="7787653" y="545008"/>
            <a:chExt cx="864096" cy="864096"/>
          </a:xfrm>
        </p:grpSpPr>
        <p:sp>
          <p:nvSpPr>
            <p:cNvPr id="32" name="Oval 31"/>
            <p:cNvSpPr/>
            <p:nvPr/>
          </p:nvSpPr>
          <p:spPr>
            <a:xfrm>
              <a:off x="7787653" y="545008"/>
              <a:ext cx="864096" cy="864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Franklin Gothic Book"/>
              </a:endParaRPr>
            </a:p>
          </p:txBody>
        </p:sp>
        <p:pic>
          <p:nvPicPr>
            <p:cNvPr id="21" name="Picture 20" descr="27285-hi-logo_gsk.jpg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1360" y="862756"/>
              <a:ext cx="676682" cy="228600"/>
            </a:xfrm>
            <a:prstGeom prst="rect">
              <a:avLst/>
            </a:prstGeom>
          </p:spPr>
        </p:pic>
      </p:grpSp>
      <p:grpSp>
        <p:nvGrpSpPr>
          <p:cNvPr id="4097" name="Group 4096"/>
          <p:cNvGrpSpPr>
            <a:grpSpLocks noChangeAspect="1"/>
          </p:cNvGrpSpPr>
          <p:nvPr/>
        </p:nvGrpSpPr>
        <p:grpSpPr>
          <a:xfrm>
            <a:off x="3203252" y="3856250"/>
            <a:ext cx="864096" cy="864096"/>
            <a:chOff x="3203252" y="3856250"/>
            <a:chExt cx="864096" cy="864096"/>
          </a:xfrm>
        </p:grpSpPr>
        <p:sp>
          <p:nvSpPr>
            <p:cNvPr id="43" name="Oval 42"/>
            <p:cNvSpPr/>
            <p:nvPr/>
          </p:nvSpPr>
          <p:spPr>
            <a:xfrm>
              <a:off x="3203252" y="3856250"/>
              <a:ext cx="864096" cy="864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Franklin Gothic Book"/>
              </a:endParaRPr>
            </a:p>
          </p:txBody>
        </p:sp>
        <p:pic>
          <p:nvPicPr>
            <p:cNvPr id="22" name="Picture 21" descr="logo655.jp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753" y="4136165"/>
              <a:ext cx="791095" cy="304267"/>
            </a:xfrm>
            <a:prstGeom prst="rect">
              <a:avLst/>
            </a:prstGeom>
          </p:spPr>
        </p:pic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7836205" y="1708097"/>
            <a:ext cx="864096" cy="864096"/>
            <a:chOff x="7787653" y="1619085"/>
            <a:chExt cx="864096" cy="864096"/>
          </a:xfrm>
        </p:grpSpPr>
        <p:sp>
          <p:nvSpPr>
            <p:cNvPr id="37" name="Oval 36"/>
            <p:cNvSpPr/>
            <p:nvPr/>
          </p:nvSpPr>
          <p:spPr>
            <a:xfrm>
              <a:off x="7787653" y="1619085"/>
              <a:ext cx="864096" cy="864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Franklin Gothic Book"/>
              </a:endParaRPr>
            </a:p>
          </p:txBody>
        </p:sp>
        <p:pic>
          <p:nvPicPr>
            <p:cNvPr id="23" name="Picture 22" descr="IKEA Logo.jp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5376" y="1938893"/>
              <a:ext cx="628650" cy="224480"/>
            </a:xfrm>
            <a:prstGeom prst="rect">
              <a:avLst/>
            </a:prstGeom>
          </p:spPr>
        </p:pic>
      </p:grpSp>
      <p:grpSp>
        <p:nvGrpSpPr>
          <p:cNvPr id="56" name="Group 55"/>
          <p:cNvGrpSpPr>
            <a:grpSpLocks noChangeAspect="1"/>
          </p:cNvGrpSpPr>
          <p:nvPr/>
        </p:nvGrpSpPr>
        <p:grpSpPr>
          <a:xfrm>
            <a:off x="6677966" y="1708097"/>
            <a:ext cx="864096" cy="864096"/>
            <a:chOff x="6629414" y="1619085"/>
            <a:chExt cx="864096" cy="864096"/>
          </a:xfrm>
        </p:grpSpPr>
        <p:sp>
          <p:nvSpPr>
            <p:cNvPr id="36" name="Oval 35"/>
            <p:cNvSpPr/>
            <p:nvPr/>
          </p:nvSpPr>
          <p:spPr>
            <a:xfrm>
              <a:off x="6629414" y="1619085"/>
              <a:ext cx="864096" cy="864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Franklin Gothic Book"/>
              </a:endParaRPr>
            </a:p>
          </p:txBody>
        </p:sp>
        <p:pic>
          <p:nvPicPr>
            <p:cNvPr id="24" name="Picture 23" descr="Masterfoods-logo.jpg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0465" y="1912830"/>
              <a:ext cx="561994" cy="276606"/>
            </a:xfrm>
            <a:prstGeom prst="rect">
              <a:avLst/>
            </a:prstGeom>
          </p:spPr>
        </p:pic>
      </p:grpSp>
      <p:pic>
        <p:nvPicPr>
          <p:cNvPr id="25" name="Picture 24" descr="rbs_logo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034" y="4149995"/>
            <a:ext cx="611960" cy="276606"/>
          </a:xfrm>
          <a:prstGeom prst="rect">
            <a:avLst/>
          </a:prstGeom>
        </p:spPr>
      </p:pic>
      <p:grpSp>
        <p:nvGrpSpPr>
          <p:cNvPr id="55" name="Group 54"/>
          <p:cNvGrpSpPr>
            <a:grpSpLocks noChangeAspect="1"/>
          </p:cNvGrpSpPr>
          <p:nvPr/>
        </p:nvGrpSpPr>
        <p:grpSpPr>
          <a:xfrm>
            <a:off x="6677966" y="634020"/>
            <a:ext cx="864096" cy="864096"/>
            <a:chOff x="6629414" y="545008"/>
            <a:chExt cx="864096" cy="864096"/>
          </a:xfrm>
        </p:grpSpPr>
        <p:sp>
          <p:nvSpPr>
            <p:cNvPr id="31" name="Oval 30"/>
            <p:cNvSpPr/>
            <p:nvPr/>
          </p:nvSpPr>
          <p:spPr>
            <a:xfrm>
              <a:off x="6629414" y="545008"/>
              <a:ext cx="864096" cy="864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Franklin Gothic Book"/>
              </a:endParaRPr>
            </a:p>
          </p:txBody>
        </p:sp>
        <p:pic>
          <p:nvPicPr>
            <p:cNvPr id="4098" name="Picture 2" descr="http://media-3.web.britannica.com/eb-media/77/103077-004-C101C7F2.jpg"/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176" y="810405"/>
              <a:ext cx="724571" cy="333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>
            <a:off x="6677966" y="2782174"/>
            <a:ext cx="864096" cy="864096"/>
            <a:chOff x="6629414" y="2693162"/>
            <a:chExt cx="864096" cy="864096"/>
          </a:xfrm>
        </p:grpSpPr>
        <p:sp>
          <p:nvSpPr>
            <p:cNvPr id="41" name="Oval 40"/>
            <p:cNvSpPr/>
            <p:nvPr/>
          </p:nvSpPr>
          <p:spPr>
            <a:xfrm>
              <a:off x="6629414" y="2693162"/>
              <a:ext cx="864096" cy="864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Franklin Gothic Book"/>
              </a:endParaRPr>
            </a:p>
          </p:txBody>
        </p:sp>
        <p:pic>
          <p:nvPicPr>
            <p:cNvPr id="4099" name="Picture 3" descr="O:\8 DESIGN LIBRARY\Assets\02. Logos\2. Non MediaCom\Coca Cola\cocacola_logo.pn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0830" y="3003828"/>
              <a:ext cx="741265" cy="242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Group 59"/>
          <p:cNvGrpSpPr>
            <a:grpSpLocks noChangeAspect="1"/>
          </p:cNvGrpSpPr>
          <p:nvPr/>
        </p:nvGrpSpPr>
        <p:grpSpPr>
          <a:xfrm>
            <a:off x="5519728" y="2782174"/>
            <a:ext cx="864096" cy="864096"/>
            <a:chOff x="5471176" y="2693162"/>
            <a:chExt cx="864096" cy="864096"/>
          </a:xfrm>
        </p:grpSpPr>
        <p:sp>
          <p:nvSpPr>
            <p:cNvPr id="40" name="Oval 39"/>
            <p:cNvSpPr/>
            <p:nvPr/>
          </p:nvSpPr>
          <p:spPr>
            <a:xfrm>
              <a:off x="5471176" y="2693162"/>
              <a:ext cx="864096" cy="864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Franklin Gothic Book"/>
              </a:endParaRPr>
            </a:p>
          </p:txBody>
        </p:sp>
        <p:pic>
          <p:nvPicPr>
            <p:cNvPr id="4101" name="Picture 5" descr="http://nerdreactor.com/wp-content/uploads/2014/05/EA-Logo.png"/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741" y="2842727"/>
              <a:ext cx="564966" cy="564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oup 61"/>
          <p:cNvGrpSpPr>
            <a:grpSpLocks noChangeAspect="1"/>
          </p:cNvGrpSpPr>
          <p:nvPr/>
        </p:nvGrpSpPr>
        <p:grpSpPr>
          <a:xfrm>
            <a:off x="3203252" y="2782174"/>
            <a:ext cx="864096" cy="864096"/>
            <a:chOff x="3154700" y="2693162"/>
            <a:chExt cx="864096" cy="864096"/>
          </a:xfrm>
        </p:grpSpPr>
        <p:sp>
          <p:nvSpPr>
            <p:cNvPr id="38" name="Oval 37"/>
            <p:cNvSpPr/>
            <p:nvPr/>
          </p:nvSpPr>
          <p:spPr>
            <a:xfrm>
              <a:off x="3154700" y="2693162"/>
              <a:ext cx="864096" cy="864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Franklin Gothic Book"/>
              </a:endParaRPr>
            </a:p>
          </p:txBody>
        </p:sp>
        <p:pic>
          <p:nvPicPr>
            <p:cNvPr id="4103" name="Picture 7" descr="http://upload.wikimedia.org/wikipedia/commons/8/82/Dell_Logo.png"/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101" y="2835435"/>
              <a:ext cx="581295" cy="579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Group 62"/>
          <p:cNvGrpSpPr>
            <a:grpSpLocks noChangeAspect="1"/>
          </p:cNvGrpSpPr>
          <p:nvPr/>
        </p:nvGrpSpPr>
        <p:grpSpPr>
          <a:xfrm>
            <a:off x="4361490" y="3856250"/>
            <a:ext cx="864096" cy="864096"/>
            <a:chOff x="4312938" y="3767238"/>
            <a:chExt cx="864096" cy="864096"/>
          </a:xfrm>
        </p:grpSpPr>
        <p:sp>
          <p:nvSpPr>
            <p:cNvPr id="44" name="Oval 43"/>
            <p:cNvSpPr/>
            <p:nvPr/>
          </p:nvSpPr>
          <p:spPr>
            <a:xfrm>
              <a:off x="4312938" y="3767238"/>
              <a:ext cx="864096" cy="864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Franklin Gothic Book"/>
              </a:endParaRPr>
            </a:p>
          </p:txBody>
        </p:sp>
        <p:pic>
          <p:nvPicPr>
            <p:cNvPr id="4105" name="Picture 9" descr="http://pharmacyu.ca/wp-content/uploads/2013/12/Wrigley_formal_web_RGB_E1.jpg"/>
            <p:cNvPicPr>
              <a:picLocks noChangeAspect="1" noChangeArrowheads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71744" y="4082949"/>
              <a:ext cx="746485" cy="232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Title 2"/>
          <p:cNvSpPr>
            <a:spLocks noGrp="1"/>
          </p:cNvSpPr>
          <p:nvPr>
            <p:ph type="title"/>
          </p:nvPr>
        </p:nvSpPr>
        <p:spPr>
          <a:xfrm>
            <a:off x="189427" y="908156"/>
            <a:ext cx="2404100" cy="3327187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Lá</a:t>
            </a:r>
            <a:r>
              <a:rPr lang="en-US" dirty="0" smtClean="0"/>
              <a:t> fora, a Mediacom </a:t>
            </a:r>
            <a:r>
              <a:rPr lang="en-US" dirty="0" err="1" smtClean="0"/>
              <a:t>atende</a:t>
            </a:r>
            <a:r>
              <a:rPr lang="en-US" dirty="0" smtClean="0"/>
              <a:t> </a:t>
            </a:r>
            <a:r>
              <a:rPr lang="en-US" dirty="0" err="1" smtClean="0"/>
              <a:t>clientes</a:t>
            </a:r>
            <a:r>
              <a:rPr lang="en-US" dirty="0" smtClean="0"/>
              <a:t> </a:t>
            </a:r>
            <a:r>
              <a:rPr lang="en-US" dirty="0" err="1" smtClean="0"/>
              <a:t>globais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planejamento</a:t>
            </a:r>
            <a:r>
              <a:rPr lang="en-US" dirty="0" smtClean="0"/>
              <a:t> e </a:t>
            </a:r>
            <a:r>
              <a:rPr lang="en-US" dirty="0" err="1" smtClean="0"/>
              <a:t>negociações</a:t>
            </a:r>
            <a:r>
              <a:rPr lang="en-US" dirty="0" smtClean="0"/>
              <a:t> de </a:t>
            </a:r>
            <a:r>
              <a:rPr lang="en-US" dirty="0" err="1" smtClean="0"/>
              <a:t>mídia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No Brasil, </a:t>
            </a:r>
            <a:r>
              <a:rPr lang="en-US" dirty="0" err="1" smtClean="0"/>
              <a:t>somos</a:t>
            </a:r>
            <a:r>
              <a:rPr lang="en-US" dirty="0" smtClean="0"/>
              <a:t> MBA – Mediacom Beyond Advertising.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Aqui</a:t>
            </a:r>
            <a:r>
              <a:rPr lang="en-US" dirty="0" smtClean="0"/>
              <a:t>, </a:t>
            </a:r>
            <a:r>
              <a:rPr lang="en-US" dirty="0" err="1" smtClean="0"/>
              <a:t>representamos</a:t>
            </a:r>
            <a:r>
              <a:rPr lang="en-US" dirty="0" smtClean="0"/>
              <a:t> </a:t>
            </a:r>
            <a:r>
              <a:rPr lang="en-US" dirty="0" err="1" smtClean="0"/>
              <a:t>grandes</a:t>
            </a:r>
            <a:r>
              <a:rPr lang="en-US" dirty="0" smtClean="0"/>
              <a:t> </a:t>
            </a:r>
            <a:r>
              <a:rPr lang="en-US" dirty="0" err="1" smtClean="0"/>
              <a:t>ícones</a:t>
            </a:r>
            <a:r>
              <a:rPr lang="en-US" dirty="0" smtClean="0"/>
              <a:t> do Esporte e </a:t>
            </a:r>
            <a:r>
              <a:rPr lang="en-US" dirty="0" err="1" smtClean="0"/>
              <a:t>também</a:t>
            </a:r>
            <a:r>
              <a:rPr lang="en-US" dirty="0" smtClean="0"/>
              <a:t> </a:t>
            </a:r>
            <a:r>
              <a:rPr lang="en-US" dirty="0" err="1" smtClean="0"/>
              <a:t>desenvolvemos</a:t>
            </a:r>
            <a:r>
              <a:rPr lang="en-US" dirty="0" smtClean="0"/>
              <a:t> </a:t>
            </a:r>
            <a:r>
              <a:rPr lang="en-US" dirty="0" err="1" smtClean="0"/>
              <a:t>estratégias</a:t>
            </a:r>
            <a:r>
              <a:rPr lang="en-US" dirty="0" smtClean="0"/>
              <a:t> </a:t>
            </a:r>
            <a:r>
              <a:rPr lang="en-US" dirty="0" err="1" smtClean="0"/>
              <a:t>vencedoras</a:t>
            </a:r>
            <a:r>
              <a:rPr lang="en-US" dirty="0" smtClean="0"/>
              <a:t> de </a:t>
            </a:r>
            <a:r>
              <a:rPr lang="en-US" dirty="0" err="1" smtClean="0"/>
              <a:t>desenvolvimento</a:t>
            </a:r>
            <a:r>
              <a:rPr lang="en-US" dirty="0" smtClean="0"/>
              <a:t> de </a:t>
            </a:r>
            <a:r>
              <a:rPr lang="en-US" dirty="0" err="1" smtClean="0"/>
              <a:t>marca</a:t>
            </a:r>
            <a:r>
              <a:rPr lang="en-US" dirty="0" smtClean="0"/>
              <a:t>, </a:t>
            </a:r>
            <a:r>
              <a:rPr lang="en-US" dirty="0" err="1" smtClean="0"/>
              <a:t>usando</a:t>
            </a:r>
            <a:r>
              <a:rPr lang="en-US" dirty="0" smtClean="0"/>
              <a:t> o Esporte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plataforma</a:t>
            </a:r>
            <a:r>
              <a:rPr lang="en-US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916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984"/>
            <a:ext cx="2268334" cy="1586933"/>
          </a:xfrm>
          <a:prstGeom prst="rect">
            <a:avLst/>
          </a:prstGeom>
        </p:spPr>
      </p:pic>
      <p:pic>
        <p:nvPicPr>
          <p:cNvPr id="25" name="Imagem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60841"/>
            <a:ext cx="2268334" cy="1582769"/>
          </a:xfrm>
          <a:prstGeom prst="rect">
            <a:avLst/>
          </a:prstGeom>
        </p:spPr>
      </p:pic>
      <p:pic>
        <p:nvPicPr>
          <p:cNvPr id="26" name="Imagem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45267"/>
            <a:ext cx="2270233" cy="159447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671815" y="90270"/>
            <a:ext cx="2276096" cy="1574123"/>
            <a:chOff x="6036399" y="2724150"/>
            <a:chExt cx="2857271" cy="2001759"/>
          </a:xfrm>
        </p:grpSpPr>
        <p:pic>
          <p:nvPicPr>
            <p:cNvPr id="28" name="Imagem 13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05805" y="2724151"/>
              <a:ext cx="1587865" cy="2001758"/>
            </a:xfrm>
            <a:prstGeom prst="rect">
              <a:avLst/>
            </a:prstGeom>
          </p:spPr>
        </p:pic>
        <p:pic>
          <p:nvPicPr>
            <p:cNvPr id="29" name="Picture 2" descr="http://www.fiaformulae.com/media/115842/_SBL9155.jp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36399" y="2724150"/>
              <a:ext cx="1269406" cy="2000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2" descr="http://s2.glbimg.com/vD0fwQu3a10TvLjgN0h1mRPpJ80=/0x0:2000x1333/690x460/s.glbimg.com/es/ge/f/original/2015/02/02/462649704_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11"/>
          <a:stretch/>
        </p:blipFill>
        <p:spPr bwMode="auto">
          <a:xfrm>
            <a:off x="4665816" y="1781677"/>
            <a:ext cx="1017205" cy="158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5683021" y="1760306"/>
            <a:ext cx="1264890" cy="1603849"/>
            <a:chOff x="9767453" y="4023862"/>
            <a:chExt cx="2082759" cy="2667649"/>
          </a:xfrm>
        </p:grpSpPr>
        <p:pic>
          <p:nvPicPr>
            <p:cNvPr id="32" name="Imagem 9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67453" y="4023862"/>
              <a:ext cx="2082759" cy="266764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9910" y="5332173"/>
              <a:ext cx="1757842" cy="403235"/>
            </a:xfrm>
            <a:prstGeom prst="rect">
              <a:avLst/>
            </a:prstGeom>
          </p:spPr>
        </p:pic>
      </p:grpSp>
      <p:pic>
        <p:nvPicPr>
          <p:cNvPr id="34" name="Picture 2" descr="http://www.f1fanatic.co.uk/wp-content/uploads/2014/03/will-fw36-martini-2014-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5" r="26372"/>
          <a:stretch/>
        </p:blipFill>
        <p:spPr bwMode="auto">
          <a:xfrm>
            <a:off x="4665815" y="3454411"/>
            <a:ext cx="1061351" cy="158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m 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3020" y="3439621"/>
            <a:ext cx="1264890" cy="160384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038" y="3869006"/>
            <a:ext cx="1008854" cy="688552"/>
          </a:xfrm>
          <a:prstGeom prst="rect">
            <a:avLst/>
          </a:prstGeom>
        </p:spPr>
      </p:pic>
      <p:pic>
        <p:nvPicPr>
          <p:cNvPr id="37" name="Imagem 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7330" y="1751345"/>
            <a:ext cx="1126201" cy="1603849"/>
          </a:xfrm>
          <a:prstGeom prst="rect">
            <a:avLst/>
          </a:prstGeom>
          <a:ln>
            <a:noFill/>
          </a:ln>
        </p:spPr>
      </p:pic>
      <p:pic>
        <p:nvPicPr>
          <p:cNvPr id="38" name="Picture 14" descr="http://www3.pictures.zimbio.com/gi/Henrik+Zetterberg+Nashville+Predators+v+Detroit+CpiJ6V077QTl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5" r="6968"/>
          <a:stretch/>
        </p:blipFill>
        <p:spPr bwMode="auto">
          <a:xfrm>
            <a:off x="7014325" y="1769825"/>
            <a:ext cx="1025912" cy="158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http://www.odt.co.nz/files/story/2008/08/new_zealand_s_ma_a_nonu_looks_to_slip_the_tackle_o_48950480af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4" r="38393"/>
          <a:stretch/>
        </p:blipFill>
        <p:spPr bwMode="auto">
          <a:xfrm>
            <a:off x="7028911" y="91334"/>
            <a:ext cx="1011326" cy="158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agem 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9894" y="72854"/>
            <a:ext cx="1133637" cy="1603849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88" y="407985"/>
            <a:ext cx="933412" cy="830878"/>
          </a:xfrm>
          <a:prstGeom prst="rect">
            <a:avLst/>
          </a:prstGeom>
        </p:spPr>
      </p:pic>
      <p:pic>
        <p:nvPicPr>
          <p:cNvPr id="42" name="Imagem 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3909" y="3422310"/>
            <a:ext cx="1134585" cy="1603849"/>
          </a:xfrm>
          <a:prstGeom prst="rect">
            <a:avLst/>
          </a:prstGeom>
          <a:ln>
            <a:noFill/>
          </a:ln>
        </p:spPr>
      </p:pic>
      <p:pic>
        <p:nvPicPr>
          <p:cNvPr id="43" name="Picture 16" descr="http://thesportsaga.com/wp-content/uploads/2015/05/lebron-james-cavs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9" t="1023" r="45016"/>
          <a:stretch/>
        </p:blipFill>
        <p:spPr bwMode="auto">
          <a:xfrm>
            <a:off x="2386877" y="3435887"/>
            <a:ext cx="1047691" cy="160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m 9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1870" y="92188"/>
            <a:ext cx="2226317" cy="1564294"/>
          </a:xfrm>
          <a:prstGeom prst="rect">
            <a:avLst/>
          </a:prstGeom>
        </p:spPr>
      </p:pic>
      <p:pic>
        <p:nvPicPr>
          <p:cNvPr id="45" name="Imagem 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3596" y="1759768"/>
            <a:ext cx="1232480" cy="16038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61" y="2074564"/>
            <a:ext cx="705799" cy="93844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793" y="2266950"/>
            <a:ext cx="859283" cy="656808"/>
          </a:xfrm>
          <a:prstGeom prst="rect">
            <a:avLst/>
          </a:prstGeom>
        </p:spPr>
      </p:pic>
      <p:pic>
        <p:nvPicPr>
          <p:cNvPr id="48" name="Picture 20" descr="https://s1.yimg.com/bt/api/res/1.2/gL4Yq_bk.bCHZT5rvx4DrQ--/YXBwaWQ9eW5ld3M7cT04NTt3PTYzMA--/http:/l.yimg.com/os/publish-images/sports/2015-01-05/c6090280-94dd-11e4-9165-9b54cb427909_461018188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2" r="36085"/>
          <a:stretch/>
        </p:blipFill>
        <p:spPr bwMode="auto">
          <a:xfrm>
            <a:off x="2351870" y="1778533"/>
            <a:ext cx="1011465" cy="158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2" descr="http://www.lucyfaulkner.com/wp-content/uploads/2014/01/ecb-logo.png"/>
          <p:cNvPicPr>
            <a:picLocks noChangeAspect="1" noChangeArrowheads="1"/>
          </p:cNvPicPr>
          <p:nvPr/>
        </p:nvPicPr>
        <p:blipFill>
          <a:blip r:embed="rId2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946" y="3492539"/>
            <a:ext cx="1476432" cy="147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Imagem 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2785" y="3414433"/>
            <a:ext cx="1232480" cy="162614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08" y="3923256"/>
            <a:ext cx="1059534" cy="562636"/>
          </a:xfrm>
          <a:prstGeom prst="rect">
            <a:avLst/>
          </a:prstGeom>
        </p:spPr>
      </p:pic>
      <p:pic>
        <p:nvPicPr>
          <p:cNvPr id="52" name="Picture 24" descr="http://i.telegraph.co.uk/multimedia/archive/02575/jack_taylor_2575284b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4" r="33651"/>
          <a:stretch/>
        </p:blipFill>
        <p:spPr bwMode="auto">
          <a:xfrm>
            <a:off x="7023597" y="3438040"/>
            <a:ext cx="1028700" cy="159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71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http://www.superuber.com/wordpress/wp-content/uploads/2011/01/rio2016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6" y="39922"/>
            <a:ext cx="9055655" cy="506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fidest.files.wordpress.com/2009/09/rbcdsch_bla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5"/>
          <a:stretch/>
        </p:blipFill>
        <p:spPr bwMode="auto">
          <a:xfrm>
            <a:off x="-1563174" y="2134266"/>
            <a:ext cx="1320820" cy="74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nip Single Corner Rectangle 10"/>
          <p:cNvSpPr>
            <a:spLocks noChangeAspect="1"/>
          </p:cNvSpPr>
          <p:nvPr/>
        </p:nvSpPr>
        <p:spPr>
          <a:xfrm flipV="1">
            <a:off x="228600" y="2507455"/>
            <a:ext cx="3429000" cy="990600"/>
          </a:xfrm>
          <a:prstGeom prst="snip1Rect">
            <a:avLst/>
          </a:prstGeom>
          <a:solidFill>
            <a:schemeClr val="bg2">
              <a:alpha val="7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Placeholder 22" descr="IMG_2756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8313" y="-933450"/>
            <a:ext cx="1371600" cy="763640"/>
          </a:xfrm>
        </p:spPr>
      </p:pic>
      <p:sp>
        <p:nvSpPr>
          <p:cNvPr id="10" name="TextBox 9"/>
          <p:cNvSpPr txBox="1"/>
          <p:nvPr/>
        </p:nvSpPr>
        <p:spPr>
          <a:xfrm>
            <a:off x="307668" y="2710368"/>
            <a:ext cx="3749721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E o assunto do momento é um só:</a:t>
            </a:r>
          </a:p>
          <a:p>
            <a:r>
              <a:rPr lang="pt-BR" sz="1600" b="1" dirty="0" smtClean="0">
                <a:solidFill>
                  <a:schemeClr val="bg1"/>
                </a:solidFill>
              </a:rPr>
              <a:t>Jogos Olímpicos. Vamos falar disso?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20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s2.glbimg.com/56PpoosbLbzJPNcQdx4_N6SnXUc=/s.glbimg.com/es/ge/f/original/2014/09/09/shell_-_power_of_sport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7" b="11023"/>
          <a:stretch/>
        </p:blipFill>
        <p:spPr bwMode="auto">
          <a:xfrm>
            <a:off x="0" y="1"/>
            <a:ext cx="9144000" cy="516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bridgeandbarrel.com/wp-content/uploads/2014/03/pel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3" r="6243"/>
          <a:stretch/>
        </p:blipFill>
        <p:spPr bwMode="auto">
          <a:xfrm>
            <a:off x="-163286" y="895350"/>
            <a:ext cx="3018941" cy="426393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fidest.files.wordpress.com/2009/09/rbcdsch_bla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5"/>
          <a:stretch/>
        </p:blipFill>
        <p:spPr bwMode="auto">
          <a:xfrm>
            <a:off x="-1563174" y="2134266"/>
            <a:ext cx="1320820" cy="74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nip Single Corner Rectangle 10"/>
          <p:cNvSpPr>
            <a:spLocks noChangeAspect="1"/>
          </p:cNvSpPr>
          <p:nvPr/>
        </p:nvSpPr>
        <p:spPr>
          <a:xfrm flipV="1">
            <a:off x="228600" y="2507455"/>
            <a:ext cx="3429000" cy="990600"/>
          </a:xfrm>
          <a:prstGeom prst="snip1Rect">
            <a:avLst/>
          </a:prstGeom>
          <a:solidFill>
            <a:schemeClr val="bg2">
              <a:alpha val="7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Placeholder 22" descr="IMG_2756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8313" y="-933450"/>
            <a:ext cx="1371600" cy="763640"/>
          </a:xfrm>
        </p:spPr>
      </p:pic>
      <p:sp>
        <p:nvSpPr>
          <p:cNvPr id="10" name="TextBox 9"/>
          <p:cNvSpPr txBox="1"/>
          <p:nvPr/>
        </p:nvSpPr>
        <p:spPr>
          <a:xfrm>
            <a:off x="307668" y="2587257"/>
            <a:ext cx="3749721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Nós acreditamos no esporte como plataforma para desenvolvimento de marcas e pessoas.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usatftw.files.wordpress.com/2014/12/usp_nba__cleveland_cavaliers_at_orlando_magic_69646236-e1419940448920.jpg?w=1000&amp;h=68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08"/>
          <a:stretch/>
        </p:blipFill>
        <p:spPr bwMode="auto">
          <a:xfrm>
            <a:off x="51436" y="61721"/>
            <a:ext cx="9038563" cy="502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Placeholder 119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8" b="488"/>
          <a:stretch>
            <a:fillRect/>
          </a:stretch>
        </p:blipFill>
        <p:spPr>
          <a:xfrm>
            <a:off x="-1233388" y="-961730"/>
            <a:ext cx="1287388" cy="7167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1826793"/>
            <a:ext cx="3657600" cy="1430757"/>
          </a:xfrm>
          <a:prstGeom prst="rect">
            <a:avLst/>
          </a:prstGeom>
          <a:solidFill>
            <a:schemeClr val="tx1">
              <a:lumMod val="5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Snip Single Corner Rectangle 114"/>
          <p:cNvSpPr>
            <a:spLocks noChangeAspect="1"/>
          </p:cNvSpPr>
          <p:nvPr/>
        </p:nvSpPr>
        <p:spPr>
          <a:xfrm flipV="1">
            <a:off x="363497" y="2038350"/>
            <a:ext cx="3541065" cy="990600"/>
          </a:xfrm>
          <a:prstGeom prst="snip1Rect">
            <a:avLst/>
          </a:prstGeom>
          <a:solidFill>
            <a:schemeClr val="bg2">
              <a:alpha val="7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TextBox 118"/>
          <p:cNvSpPr txBox="1"/>
          <p:nvPr/>
        </p:nvSpPr>
        <p:spPr>
          <a:xfrm>
            <a:off x="515897" y="2231468"/>
            <a:ext cx="3749721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O esporte – os Jogos Olímpicos</a:t>
            </a:r>
          </a:p>
          <a:p>
            <a:r>
              <a:rPr lang="pt-BR" sz="1600" b="1" dirty="0" smtClean="0">
                <a:solidFill>
                  <a:schemeClr val="bg1"/>
                </a:solidFill>
              </a:rPr>
              <a:t>ainda mais - é uma fábrica de </a:t>
            </a:r>
            <a:r>
              <a:rPr lang="pt-BR" sz="1600" b="1" dirty="0">
                <a:solidFill>
                  <a:schemeClr val="bg1"/>
                </a:solidFill>
              </a:rPr>
              <a:t>H</a:t>
            </a:r>
            <a:r>
              <a:rPr lang="pt-BR" sz="1600" b="1" dirty="0" smtClean="0">
                <a:solidFill>
                  <a:schemeClr val="bg1"/>
                </a:solidFill>
              </a:rPr>
              <a:t>eróis.</a:t>
            </a:r>
          </a:p>
        </p:txBody>
      </p:sp>
    </p:spTree>
    <p:extLst>
      <p:ext uri="{BB962C8B-B14F-4D97-AF65-F5344CB8AC3E}">
        <p14:creationId xmlns:p14="http://schemas.microsoft.com/office/powerpoint/2010/main" val="422114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i.telegraph.co.uk/multimedia/archive/02125/protest_2125833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39"/>
          <a:stretch/>
        </p:blipFill>
        <p:spPr bwMode="auto">
          <a:xfrm>
            <a:off x="53999" y="55790"/>
            <a:ext cx="9035999" cy="503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Placeholder 119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8" b="488"/>
          <a:stretch>
            <a:fillRect/>
          </a:stretch>
        </p:blipFill>
        <p:spPr>
          <a:xfrm>
            <a:off x="-1233388" y="-961730"/>
            <a:ext cx="1287388" cy="7167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1826793"/>
            <a:ext cx="3599762" cy="1430757"/>
          </a:xfrm>
          <a:prstGeom prst="rect">
            <a:avLst/>
          </a:prstGeom>
          <a:solidFill>
            <a:schemeClr val="tx1">
              <a:lumMod val="5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Snip Single Corner Rectangle 114"/>
          <p:cNvSpPr>
            <a:spLocks noChangeAspect="1"/>
          </p:cNvSpPr>
          <p:nvPr/>
        </p:nvSpPr>
        <p:spPr>
          <a:xfrm flipV="1">
            <a:off x="363497" y="2038350"/>
            <a:ext cx="3368721" cy="990600"/>
          </a:xfrm>
          <a:prstGeom prst="snip1Rect">
            <a:avLst/>
          </a:prstGeom>
          <a:solidFill>
            <a:schemeClr val="bg2">
              <a:alpha val="7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TextBox 118"/>
          <p:cNvSpPr txBox="1"/>
          <p:nvPr/>
        </p:nvSpPr>
        <p:spPr>
          <a:xfrm>
            <a:off x="515897" y="2231468"/>
            <a:ext cx="3749721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Mas os heróis nem sempre são</a:t>
            </a:r>
          </a:p>
          <a:p>
            <a:r>
              <a:rPr lang="pt-BR" sz="1600" b="1" dirty="0" smtClean="0">
                <a:solidFill>
                  <a:schemeClr val="bg1"/>
                </a:solidFill>
              </a:rPr>
              <a:t>os vencedores.</a:t>
            </a:r>
          </a:p>
        </p:txBody>
      </p:sp>
    </p:spTree>
    <p:extLst>
      <p:ext uri="{BB962C8B-B14F-4D97-AF65-F5344CB8AC3E}">
        <p14:creationId xmlns:p14="http://schemas.microsoft.com/office/powerpoint/2010/main" val="235758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cdn.torcedores.com/content/uploads/2014/01/Screen-shot-2014-01-24-at-3.39.47-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6" y="51749"/>
            <a:ext cx="9038563" cy="503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Placeholder 119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8" b="488"/>
          <a:stretch>
            <a:fillRect/>
          </a:stretch>
        </p:blipFill>
        <p:spPr>
          <a:xfrm>
            <a:off x="-1233388" y="-961730"/>
            <a:ext cx="1287388" cy="7167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1826793"/>
            <a:ext cx="3599762" cy="1430757"/>
          </a:xfrm>
          <a:prstGeom prst="rect">
            <a:avLst/>
          </a:prstGeom>
          <a:solidFill>
            <a:schemeClr val="tx1">
              <a:lumMod val="5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Snip Single Corner Rectangle 114"/>
          <p:cNvSpPr>
            <a:spLocks noChangeAspect="1"/>
          </p:cNvSpPr>
          <p:nvPr/>
        </p:nvSpPr>
        <p:spPr>
          <a:xfrm flipV="1">
            <a:off x="363497" y="2038350"/>
            <a:ext cx="3368721" cy="990600"/>
          </a:xfrm>
          <a:prstGeom prst="snip1Rect">
            <a:avLst/>
          </a:prstGeom>
          <a:solidFill>
            <a:schemeClr val="bg2">
              <a:alpha val="7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TextBox 118"/>
          <p:cNvSpPr txBox="1"/>
          <p:nvPr/>
        </p:nvSpPr>
        <p:spPr>
          <a:xfrm>
            <a:off x="343182" y="2130465"/>
            <a:ext cx="3522997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Heróis e vilões. Vitórias e derrotas.</a:t>
            </a:r>
          </a:p>
          <a:p>
            <a:r>
              <a:rPr lang="pt-BR" sz="1400" b="1" dirty="0" smtClean="0">
                <a:solidFill>
                  <a:schemeClr val="bg1"/>
                </a:solidFill>
              </a:rPr>
              <a:t>Lágrimas e superação. Ouro, prata, bronze.</a:t>
            </a:r>
          </a:p>
          <a:p>
            <a:r>
              <a:rPr lang="pt-BR" sz="1400" b="1" dirty="0" smtClean="0">
                <a:solidFill>
                  <a:schemeClr val="bg1"/>
                </a:solidFill>
              </a:rPr>
              <a:t>O segredo é como contar essas histórias. </a:t>
            </a:r>
          </a:p>
          <a:p>
            <a:endParaRPr lang="pt-BR" sz="1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2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. Image Layout">
  <a:themeElements>
    <a:clrScheme name="MediaCom Rebrand">
      <a:dk1>
        <a:srgbClr val="4A4A49"/>
      </a:dk1>
      <a:lt1>
        <a:srgbClr val="FFFFFF"/>
      </a:lt1>
      <a:dk2>
        <a:srgbClr val="EE7707"/>
      </a:dk2>
      <a:lt2>
        <a:srgbClr val="E1005D"/>
      </a:lt2>
      <a:accent1>
        <a:srgbClr val="FDC300"/>
      </a:accent1>
      <a:accent2>
        <a:srgbClr val="A2C617"/>
      </a:accent2>
      <a:accent3>
        <a:srgbClr val="3BB392"/>
      </a:accent3>
      <a:accent4>
        <a:srgbClr val="3487BB"/>
      </a:accent4>
      <a:accent5>
        <a:srgbClr val="97305F"/>
      </a:accent5>
      <a:accent6>
        <a:srgbClr val="363061"/>
      </a:accent6>
      <a:hlink>
        <a:srgbClr val="E1005D"/>
      </a:hlink>
      <a:folHlink>
        <a:srgbClr val="FFFFFF"/>
      </a:folHlink>
    </a:clrScheme>
    <a:fontScheme name="2014 MediaCom ReBrand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. Text Layout">
  <a:themeElements>
    <a:clrScheme name="MediaCom Rebrand">
      <a:dk1>
        <a:srgbClr val="4A4A49"/>
      </a:dk1>
      <a:lt1>
        <a:srgbClr val="FFFFFF"/>
      </a:lt1>
      <a:dk2>
        <a:srgbClr val="EE7707"/>
      </a:dk2>
      <a:lt2>
        <a:srgbClr val="E1005D"/>
      </a:lt2>
      <a:accent1>
        <a:srgbClr val="FDC300"/>
      </a:accent1>
      <a:accent2>
        <a:srgbClr val="A2C617"/>
      </a:accent2>
      <a:accent3>
        <a:srgbClr val="3BB392"/>
      </a:accent3>
      <a:accent4>
        <a:srgbClr val="3487BB"/>
      </a:accent4>
      <a:accent5>
        <a:srgbClr val="97305F"/>
      </a:accent5>
      <a:accent6>
        <a:srgbClr val="363061"/>
      </a:accent6>
      <a:hlink>
        <a:srgbClr val="E1005D"/>
      </a:hlink>
      <a:folHlink>
        <a:srgbClr val="FFFFFF"/>
      </a:folHlink>
    </a:clrScheme>
    <a:fontScheme name="2014 MediaCom ReBrand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 cap="rnd">
          <a:solidFill>
            <a:schemeClr val="tx1"/>
          </a:solidFill>
          <a:prstDash val="soli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. Processes &amp; Points">
  <a:themeElements>
    <a:clrScheme name="MediaCom Rebrand">
      <a:dk1>
        <a:srgbClr val="4A4A49"/>
      </a:dk1>
      <a:lt1>
        <a:srgbClr val="FFFFFF"/>
      </a:lt1>
      <a:dk2>
        <a:srgbClr val="EE7707"/>
      </a:dk2>
      <a:lt2>
        <a:srgbClr val="E1005D"/>
      </a:lt2>
      <a:accent1>
        <a:srgbClr val="FDC300"/>
      </a:accent1>
      <a:accent2>
        <a:srgbClr val="A2C617"/>
      </a:accent2>
      <a:accent3>
        <a:srgbClr val="3BB392"/>
      </a:accent3>
      <a:accent4>
        <a:srgbClr val="3487BB"/>
      </a:accent4>
      <a:accent5>
        <a:srgbClr val="97305F"/>
      </a:accent5>
      <a:accent6>
        <a:srgbClr val="363061"/>
      </a:accent6>
      <a:hlink>
        <a:srgbClr val="E1005D"/>
      </a:hlink>
      <a:folHlink>
        <a:srgbClr val="FFFFFF"/>
      </a:folHlink>
    </a:clrScheme>
    <a:fontScheme name="2014 MediaCom ReBrand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. Charts and Data">
  <a:themeElements>
    <a:clrScheme name="MediaCom Rebrand">
      <a:dk1>
        <a:srgbClr val="4A4A49"/>
      </a:dk1>
      <a:lt1>
        <a:srgbClr val="FFFFFF"/>
      </a:lt1>
      <a:dk2>
        <a:srgbClr val="EE7707"/>
      </a:dk2>
      <a:lt2>
        <a:srgbClr val="E1005D"/>
      </a:lt2>
      <a:accent1>
        <a:srgbClr val="FDC300"/>
      </a:accent1>
      <a:accent2>
        <a:srgbClr val="A2C617"/>
      </a:accent2>
      <a:accent3>
        <a:srgbClr val="3BB392"/>
      </a:accent3>
      <a:accent4>
        <a:srgbClr val="3487BB"/>
      </a:accent4>
      <a:accent5>
        <a:srgbClr val="97305F"/>
      </a:accent5>
      <a:accent6>
        <a:srgbClr val="363061"/>
      </a:accent6>
      <a:hlink>
        <a:srgbClr val="E1005D"/>
      </a:hlink>
      <a:folHlink>
        <a:srgbClr val="FFFFFF"/>
      </a:folHlink>
    </a:clrScheme>
    <a:fontScheme name="2014 MediaCom ReBrand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20000"/>
            <a:lumOff val="80000"/>
          </a:schemeClr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1"/>
          </a:solidFill>
          <a:headEnd type="oval"/>
          <a:tailEnd type="oval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>
          <a:defRPr sz="1200" dirty="0" err="1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5. Case Study, Teams and Testimonials">
  <a:themeElements>
    <a:clrScheme name="MediaCom Rebrand">
      <a:dk1>
        <a:srgbClr val="4A4A49"/>
      </a:dk1>
      <a:lt1>
        <a:srgbClr val="FFFFFF"/>
      </a:lt1>
      <a:dk2>
        <a:srgbClr val="EE7707"/>
      </a:dk2>
      <a:lt2>
        <a:srgbClr val="E1005D"/>
      </a:lt2>
      <a:accent1>
        <a:srgbClr val="FDC300"/>
      </a:accent1>
      <a:accent2>
        <a:srgbClr val="A2C617"/>
      </a:accent2>
      <a:accent3>
        <a:srgbClr val="3BB392"/>
      </a:accent3>
      <a:accent4>
        <a:srgbClr val="3487BB"/>
      </a:accent4>
      <a:accent5>
        <a:srgbClr val="97305F"/>
      </a:accent5>
      <a:accent6>
        <a:srgbClr val="363061"/>
      </a:accent6>
      <a:hlink>
        <a:srgbClr val="E1005D"/>
      </a:hlink>
      <a:folHlink>
        <a:srgbClr val="FFFFFF"/>
      </a:folHlink>
    </a:clrScheme>
    <a:fontScheme name="2014 MediaCom ReBrand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2014 MediaCom PPT Template</Template>
  <TotalTime>5063</TotalTime>
  <Words>291</Words>
  <Application>Microsoft Office PowerPoint</Application>
  <PresentationFormat>Apresentação na tela (16:9)</PresentationFormat>
  <Paragraphs>47</Paragraphs>
  <Slides>16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16</vt:i4>
      </vt:variant>
    </vt:vector>
  </HeadingPairs>
  <TitlesOfParts>
    <vt:vector size="26" baseType="lpstr">
      <vt:lpstr>Arial</vt:lpstr>
      <vt:lpstr>Franklin Gothic Demi</vt:lpstr>
      <vt:lpstr>Calibri</vt:lpstr>
      <vt:lpstr>Franklin Gothic Book</vt:lpstr>
      <vt:lpstr>ITC Franklin Gothic BookCp</vt:lpstr>
      <vt:lpstr>1. Image Layout</vt:lpstr>
      <vt:lpstr>2. Text Layout</vt:lpstr>
      <vt:lpstr>3. Processes &amp; Points</vt:lpstr>
      <vt:lpstr>4. Charts and Data</vt:lpstr>
      <vt:lpstr>5. Case Study, Teams and Testimonials</vt:lpstr>
      <vt:lpstr>Apresentação do PowerPoint</vt:lpstr>
      <vt:lpstr>Somos WPP, o maior grupo de comunicação do mundo.  Temos todo o know-how da Mediacom, uma das maiores agências globais de mídia.  No Brasil, somos o hub Latam para negócios do Esporte.  E somos parte da recém lançada holding ESP (Entertainment and Sports Properties), composta por Mediacom Sport, Two Circles, IEG e Bruin Sports Capital.</vt:lpstr>
      <vt:lpstr>Lá fora, a Mediacom atende clientes globais em planejamento e negociações de mídia.  No Brasil, somos MBA – Mediacom Beyond Advertising.  Aqui, representamos grandes ícones do Esporte e também desenvolvemos estratégias vencedoras de desenvolvimento de marca, usando o Esporte como plataforma.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>Laura Causer</Manager>
  <Company>GroupM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your new template</dc:title>
  <dc:creator>Rachada Tepsatra</dc:creator>
  <cp:lastModifiedBy>Ead</cp:lastModifiedBy>
  <cp:revision>117</cp:revision>
  <cp:lastPrinted>2015-03-06T18:19:26Z</cp:lastPrinted>
  <dcterms:created xsi:type="dcterms:W3CDTF">2014-08-08T05:03:06Z</dcterms:created>
  <dcterms:modified xsi:type="dcterms:W3CDTF">2015-08-25T16:27:37Z</dcterms:modified>
</cp:coreProperties>
</file>