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56" r:id="rId4"/>
    <p:sldId id="257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87EA"/>
    <a:srgbClr val="33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39" d="100"/>
          <a:sy n="139" d="100"/>
        </p:scale>
        <p:origin x="-2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EFB5B-2C9C-4E4F-900D-D14B5EF5F007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9CA0-F005-4246-9E8B-3252025011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2582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EFB5B-2C9C-4E4F-900D-D14B5EF5F007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9CA0-F005-4246-9E8B-3252025011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4686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EFB5B-2C9C-4E4F-900D-D14B5EF5F007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9CA0-F005-4246-9E8B-3252025011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5209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EFB5B-2C9C-4E4F-900D-D14B5EF5F007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9CA0-F005-4246-9E8B-3252025011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0420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EFB5B-2C9C-4E4F-900D-D14B5EF5F007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9CA0-F005-4246-9E8B-3252025011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8063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EFB5B-2C9C-4E4F-900D-D14B5EF5F007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9CA0-F005-4246-9E8B-3252025011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775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EFB5B-2C9C-4E4F-900D-D14B5EF5F007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9CA0-F005-4246-9E8B-3252025011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0571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EFB5B-2C9C-4E4F-900D-D14B5EF5F007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9CA0-F005-4246-9E8B-3252025011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355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EFB5B-2C9C-4E4F-900D-D14B5EF5F007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9CA0-F005-4246-9E8B-3252025011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306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EFB5B-2C9C-4E4F-900D-D14B5EF5F007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9CA0-F005-4246-9E8B-3252025011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500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EFB5B-2C9C-4E4F-900D-D14B5EF5F007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9CA0-F005-4246-9E8B-3252025011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646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EFB5B-2C9C-4E4F-900D-D14B5EF5F007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09CA0-F005-4246-9E8B-3252025011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9546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723976"/>
            <a:ext cx="9144000" cy="93057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600" b="1" dirty="0" err="1"/>
              <a:t>p</a:t>
            </a:r>
            <a:r>
              <a:rPr lang="en-US" sz="6600" b="1" dirty="0" err="1" smtClean="0"/>
              <a:t>aul@sponsor.com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xmlns="" val="6755139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4000" b="1" dirty="0" smtClean="0">
              <a:solidFill>
                <a:srgbClr val="3987EA"/>
              </a:solidFill>
            </a:endParaRPr>
          </a:p>
          <a:p>
            <a:pPr marL="0" indent="0" algn="ctr">
              <a:buNone/>
            </a:pPr>
            <a:r>
              <a:rPr lang="en-US" sz="23900" b="1" dirty="0" smtClean="0">
                <a:solidFill>
                  <a:srgbClr val="3987EA"/>
                </a:solidFill>
              </a:rPr>
              <a:t>ROO</a:t>
            </a:r>
            <a:endParaRPr lang="en-US" sz="9600" b="1" dirty="0">
              <a:solidFill>
                <a:srgbClr val="3987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82139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72959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The Shortest Route</a:t>
            </a:r>
          </a:p>
          <a:p>
            <a:pPr algn="ctr"/>
            <a:r>
              <a:rPr lang="en-US" sz="8000" b="1" dirty="0" smtClean="0"/>
              <a:t> to ROI is </a:t>
            </a:r>
            <a:r>
              <a:rPr lang="en-US" sz="8000" b="1" dirty="0" smtClean="0">
                <a:solidFill>
                  <a:srgbClr val="3987EA"/>
                </a:solidFill>
              </a:rPr>
              <a:t>ROO</a:t>
            </a:r>
            <a:endParaRPr lang="en-US" sz="8000" b="1" dirty="0">
              <a:solidFill>
                <a:srgbClr val="3987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18990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6392" y="2493381"/>
            <a:ext cx="3197659" cy="15244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9600" b="1" dirty="0" smtClean="0">
                <a:solidFill>
                  <a:srgbClr val="3987EA"/>
                </a:solidFill>
              </a:rPr>
              <a:t>ROO</a:t>
            </a:r>
            <a:endParaRPr lang="en-US" sz="6000" b="1" dirty="0" smtClean="0">
              <a:solidFill>
                <a:srgbClr val="3987EA"/>
              </a:solidFill>
            </a:endParaRPr>
          </a:p>
          <a:p>
            <a:endParaRPr lang="en-US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703561" y="2496511"/>
            <a:ext cx="5007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You are my   </a:t>
            </a:r>
            <a:r>
              <a:rPr lang="en-US" sz="9600" b="1" dirty="0" smtClean="0">
                <a:solidFill>
                  <a:srgbClr val="3987EA"/>
                </a:solidFill>
              </a:rPr>
              <a:t>HE</a:t>
            </a:r>
            <a:r>
              <a:rPr lang="en-US" sz="9600" dirty="0" smtClean="0"/>
              <a:t> 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xmlns="" val="34140415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723976"/>
            <a:ext cx="9144000" cy="93057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600" b="1" dirty="0" err="1"/>
              <a:t>p</a:t>
            </a:r>
            <a:r>
              <a:rPr lang="en-US" sz="6600" b="1" dirty="0" err="1" smtClean="0"/>
              <a:t>aul@sponsor.com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xmlns="" val="26803898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16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Sponsorium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Lariviere</dc:creator>
  <cp:lastModifiedBy>Paul Pednault</cp:lastModifiedBy>
  <cp:revision>16</cp:revision>
  <dcterms:created xsi:type="dcterms:W3CDTF">2015-06-03T19:28:18Z</dcterms:created>
  <dcterms:modified xsi:type="dcterms:W3CDTF">2015-06-04T20:40:57Z</dcterms:modified>
</cp:coreProperties>
</file>