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72" r:id="rId2"/>
    <p:sldId id="381" r:id="rId3"/>
    <p:sldId id="374" r:id="rId4"/>
    <p:sldId id="376" r:id="rId5"/>
    <p:sldId id="375" r:id="rId6"/>
    <p:sldId id="367" r:id="rId7"/>
    <p:sldId id="380" r:id="rId8"/>
    <p:sldId id="383" r:id="rId9"/>
    <p:sldId id="377" r:id="rId10"/>
    <p:sldId id="378" r:id="rId11"/>
    <p:sldId id="379" r:id="rId12"/>
  </p:sldIdLst>
  <p:sldSz cx="9144000" cy="6858000" type="screen4x3"/>
  <p:notesSz cx="70104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nakshi Pai" initials="M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93"/>
    <a:srgbClr val="DE000B"/>
    <a:srgbClr val="008000"/>
    <a:srgbClr val="EE000B"/>
    <a:srgbClr val="F6DA0A"/>
    <a:srgbClr val="10253F"/>
    <a:srgbClr val="E2000B"/>
    <a:srgbClr val="08DA21"/>
    <a:srgbClr val="FA0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3" autoAdjust="0"/>
    <p:restoredTop sz="87689" autoAdjust="0"/>
  </p:normalViewPr>
  <p:slideViewPr>
    <p:cSldViewPr>
      <p:cViewPr>
        <p:scale>
          <a:sx n="60" d="100"/>
          <a:sy n="60" d="100"/>
        </p:scale>
        <p:origin x="1296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9B8D516-9F32-43E2-A682-5F37542CCA66}" type="datetimeFigureOut">
              <a:rPr lang="en-US"/>
              <a:pPr>
                <a:defRPr/>
              </a:pPr>
              <a:t>6/3/2015</a:t>
            </a:fld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09DD484-FBF5-4A37-8E2A-3984A4528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77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B51C98-664A-4BF3-994F-2E2B5C2C0434}" type="datetimeFigureOut">
              <a:rPr lang="en-US"/>
              <a:pPr>
                <a:defRPr/>
              </a:pPr>
              <a:t>6/3/2015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B5E5E7-97E4-434F-A935-3435F138FE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596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z="1400">
              <a:latin typeface="Arial" charset="0"/>
              <a:cs typeface="Arial" charset="0"/>
            </a:endParaRPr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F149CDDD-3F5D-44FF-B522-379190CAA892}" type="slidenum">
              <a:rPr lang="en-GB" sz="1200"/>
              <a:pPr algn="r" eaLnBrk="1" hangingPunct="1"/>
              <a:t>4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015009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z="1400">
              <a:latin typeface="Arial" charset="0"/>
              <a:cs typeface="Arial" charset="0"/>
            </a:endParaRPr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F149CDDD-3F5D-44FF-B522-379190CAA892}" type="slidenum">
              <a:rPr lang="en-GB" sz="1200"/>
              <a:pPr algn="r" eaLnBrk="1" hangingPunct="1"/>
              <a:t>5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650255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z="1400">
              <a:latin typeface="Arial" charset="0"/>
              <a:cs typeface="Arial" charset="0"/>
            </a:endParaRPr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F149CDDD-3F5D-44FF-B522-379190CAA892}" type="slidenum">
              <a:rPr lang="en-GB" sz="1200"/>
              <a:pPr algn="r" eaLnBrk="1" hangingPunct="1"/>
              <a:t>6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81265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z="1400">
              <a:latin typeface="Arial" charset="0"/>
              <a:cs typeface="Arial" charset="0"/>
            </a:endParaRPr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F149CDDD-3F5D-44FF-B522-379190CAA892}" type="slidenum">
              <a:rPr lang="en-GB" sz="1200"/>
              <a:pPr algn="r" eaLnBrk="1" hangingPunct="1"/>
              <a:t>7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248959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z="1400">
              <a:latin typeface="Arial" charset="0"/>
              <a:cs typeface="Arial" charset="0"/>
            </a:endParaRPr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F149CDDD-3F5D-44FF-B522-379190CAA892}" type="slidenum">
              <a:rPr lang="en-GB" sz="1200"/>
              <a:pPr algn="r" eaLnBrk="1" hangingPunct="1"/>
              <a:t>8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23543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z="1400">
              <a:latin typeface="Arial" charset="0"/>
              <a:cs typeface="Arial" charset="0"/>
            </a:endParaRPr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7" rIns="91435" bIns="45717"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F149CDDD-3F5D-44FF-B522-379190CAA892}" type="slidenum">
              <a:rPr lang="en-GB" sz="1200"/>
              <a:pPr algn="r" eaLnBrk="1" hangingPunct="1"/>
              <a:t>9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536253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AP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51054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 flipH="1" flipV="1">
            <a:off x="4876800" y="0"/>
            <a:ext cx="4267200" cy="68580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6" name="Rectangle 5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BE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715125"/>
            <a:ext cx="9144000" cy="142875"/>
          </a:xfrm>
          <a:prstGeom prst="rect">
            <a:avLst/>
          </a:prstGeom>
          <a:solidFill>
            <a:srgbClr val="DE000B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8" name="Picture 13" descr="WFA-Logo-transparent 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591175"/>
            <a:ext cx="1747838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1"/>
            <a:ext cx="77724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 b="1">
                <a:solidFill>
                  <a:srgbClr val="E2000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6400800" cy="48736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6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22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Europe &amp; Afr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514600"/>
            <a:ext cx="4104760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 flipH="1" flipV="1">
            <a:off x="4876800" y="0"/>
            <a:ext cx="4267200" cy="68580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6" name="Rectangle 5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BE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715125"/>
            <a:ext cx="9144000" cy="142875"/>
          </a:xfrm>
          <a:prstGeom prst="rect">
            <a:avLst/>
          </a:prstGeom>
          <a:solidFill>
            <a:srgbClr val="DE000B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8" name="Picture 13" descr="WFA-Logo-transparent 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591175"/>
            <a:ext cx="1747838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1"/>
            <a:ext cx="77724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 b="1">
                <a:solidFill>
                  <a:srgbClr val="E2000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6400800" cy="48736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6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335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Amer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9875"/>
            <a:ext cx="4065588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 flipH="1" flipV="1">
            <a:off x="4876800" y="0"/>
            <a:ext cx="4267200" cy="68580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6" name="Rectangle 5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BE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715125"/>
            <a:ext cx="9144000" cy="142875"/>
          </a:xfrm>
          <a:prstGeom prst="rect">
            <a:avLst/>
          </a:prstGeom>
          <a:solidFill>
            <a:srgbClr val="DE000B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8" name="Picture 13" descr="WFA-Logo-transparent 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591175"/>
            <a:ext cx="1747838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772400" cy="914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 b="1">
                <a:solidFill>
                  <a:srgbClr val="E2000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6400800" cy="48736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6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934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tex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 rot="10800000" flipH="1" flipV="1">
            <a:off x="0" y="0"/>
            <a:ext cx="9144000" cy="9144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5" name="Picture 10" descr="WFA-Logo-transparent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35700"/>
            <a:ext cx="9144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E2000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267200"/>
          </a:xfrm>
          <a:prstGeom prst="rect">
            <a:avLst/>
          </a:prstGeom>
          <a:solidFill>
            <a:schemeClr val="bg1">
              <a:alpha val="39000"/>
            </a:schemeClr>
          </a:solidFill>
        </p:spPr>
        <p:txBody>
          <a:bodyPr/>
          <a:lstStyle>
            <a:lvl1pPr>
              <a:buFont typeface="Arial" pitchFamily="34" charset="0"/>
              <a:buChar char="•"/>
              <a:defRPr sz="2400" baseline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9766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64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 rot="10800000" flipH="1" flipV="1">
            <a:off x="0" y="0"/>
            <a:ext cx="9144000" cy="9144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8" name="Picture 10" descr="WFA-Logo-transparent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35700"/>
            <a:ext cx="9144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E000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4114800" cy="42672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 baseline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571999" y="1752600"/>
            <a:ext cx="4038601" cy="42672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 baseline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527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ic text that will stay on the screen for some t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 rot="10800000" flipH="1" flipV="1">
            <a:off x="0" y="0"/>
            <a:ext cx="9144000" cy="914400"/>
          </a:xfrm>
          <a:prstGeom prst="rect">
            <a:avLst/>
          </a:prstGeom>
          <a:gradFill rotWithShape="1">
            <a:gsLst>
              <a:gs pos="0">
                <a:srgbClr val="C0C0C0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en-US" smtClean="0"/>
          </a:p>
        </p:txBody>
      </p:sp>
      <p:sp>
        <p:nvSpPr>
          <p:cNvPr id="5" name="Rectangle 4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BE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6715125"/>
            <a:ext cx="9144000" cy="142875"/>
          </a:xfrm>
          <a:prstGeom prst="rect">
            <a:avLst/>
          </a:prstGeom>
          <a:solidFill>
            <a:srgbClr val="DE000B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67151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pic>
        <p:nvPicPr>
          <p:cNvPr id="10" name="Picture 10" descr="WFA-Logo-transparent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235700"/>
            <a:ext cx="9144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2672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2000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90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50593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50148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715125"/>
            <a:ext cx="9144000" cy="142875"/>
          </a:xfrm>
          <a:prstGeom prst="rect">
            <a:avLst/>
          </a:prstGeom>
          <a:solidFill>
            <a:srgbClr val="DE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4" r:id="rId5"/>
    <p:sldLayoutId id="2147483899" r:id="rId6"/>
    <p:sldLayoutId id="2147483900" r:id="rId7"/>
    <p:sldLayoutId id="2147483902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EE000B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000B"/>
          </a:solidFill>
          <a:latin typeface="Tahoma" pitchFamily="34" charset="0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000B"/>
          </a:solidFill>
          <a:latin typeface="Tahoma" pitchFamily="34" charset="0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000B"/>
          </a:solidFill>
          <a:latin typeface="Tahoma" pitchFamily="34" charset="0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EE000B"/>
          </a:solidFill>
          <a:latin typeface="Tahoma" pitchFamily="34" charset="0"/>
          <a:cs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BE000A"/>
          </a:solidFill>
          <a:latin typeface="Tahoma" pitchFamily="34" charset="0"/>
          <a:cs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BE000A"/>
          </a:solidFill>
          <a:latin typeface="Tahoma" pitchFamily="34" charset="0"/>
          <a:cs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BE000A"/>
          </a:solidFill>
          <a:latin typeface="Tahoma" pitchFamily="34" charset="0"/>
          <a:cs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BE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BE000A"/>
        </a:buClr>
        <a:buFont typeface="Arial" charset="0"/>
        <a:defRPr sz="1600" kern="1200">
          <a:solidFill>
            <a:srgbClr val="464448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Marketing for good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585119"/>
            <a:ext cx="6400800" cy="487363"/>
          </a:xfrm>
        </p:spPr>
        <p:txBody>
          <a:bodyPr/>
          <a:lstStyle/>
          <a:p>
            <a:r>
              <a:rPr lang="en-GB" dirty="0" smtClean="0"/>
              <a:t>Adam Gagen, Legal and Public Affairs Director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0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Empowered consumers are here to stay</a:t>
            </a:r>
            <a:endParaRPr lang="en-GB" dirty="0"/>
          </a:p>
        </p:txBody>
      </p:sp>
      <p:pic>
        <p:nvPicPr>
          <p:cNvPr id="6146" name="Picture 2" descr="http://www.viralgains.com/wp-content/uploads/Adblocking-Growth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" t="-1713" r="-869" b="4069"/>
          <a:stretch/>
        </p:blipFill>
        <p:spPr bwMode="auto">
          <a:xfrm>
            <a:off x="76200" y="1676400"/>
            <a:ext cx="9111318" cy="464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05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Marketing for good</a:t>
            </a:r>
            <a:endParaRPr lang="en-GB" dirty="0"/>
          </a:p>
        </p:txBody>
      </p:sp>
      <p:pic>
        <p:nvPicPr>
          <p:cNvPr id="7170" name="Picture 2" descr="ab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71800"/>
            <a:ext cx="4060087" cy="3123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1774858"/>
            <a:ext cx="32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B050"/>
                </a:solidFill>
              </a:rPr>
              <a:t>PROJECT RECONNECT</a:t>
            </a:r>
            <a:endParaRPr lang="en-GB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11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 of advertising</a:t>
            </a:r>
            <a:endParaRPr lang="en-GB" dirty="0"/>
          </a:p>
        </p:txBody>
      </p:sp>
      <p:pic>
        <p:nvPicPr>
          <p:cNvPr id="9" name="Picture 2" descr="It's the Real Thing 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18" y="1371600"/>
            <a:ext cx="8620163" cy="483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64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 of advertising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2209800"/>
            <a:ext cx="4267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519</a:t>
            </a:r>
            <a:endParaRPr lang="en-GB" b="1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3669306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err="1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Bln</a:t>
            </a:r>
            <a:endParaRPr lang="en-GB" sz="700" b="1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1981200"/>
            <a:ext cx="1295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b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</a:t>
            </a:r>
            <a:endParaRPr lang="en-GB" b="1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4930477"/>
            <a:ext cx="144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 6</a:t>
            </a:r>
            <a:endParaRPr lang="en-GB" sz="60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07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it right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5122" name="Picture 2" descr="http://www.voicesofeastanglia.com/wp-content/uploads/2013/07/Mini-skirt-protest-704x4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8669930" cy="482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17698" y="1005351"/>
            <a:ext cx="80772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b="1" dirty="0" smtClean="0">
                <a:solidFill>
                  <a:schemeClr val="bg1"/>
                </a:solidFill>
              </a:rPr>
              <a:t>TRUTH</a:t>
            </a:r>
          </a:p>
          <a:p>
            <a:pPr algn="ctr"/>
            <a:r>
              <a:rPr lang="en-GB" sz="11500" b="1" dirty="0" smtClean="0">
                <a:solidFill>
                  <a:schemeClr val="bg1"/>
                </a:solidFill>
              </a:rPr>
              <a:t>TASTE </a:t>
            </a:r>
          </a:p>
          <a:p>
            <a:pPr algn="ctr"/>
            <a:r>
              <a:rPr lang="en-GB" sz="11500" b="1" dirty="0" smtClean="0">
                <a:solidFill>
                  <a:schemeClr val="bg1"/>
                </a:solidFill>
              </a:rPr>
              <a:t>DECENCY</a:t>
            </a:r>
            <a:endParaRPr lang="en-GB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it right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2050" name="Picture 2" descr="http://www.easa-alliance.org/01/MyImages/SR_world_map_blue_300dp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524000"/>
            <a:ext cx="8610600" cy="486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val 15"/>
          <p:cNvSpPr/>
          <p:nvPr/>
        </p:nvSpPr>
        <p:spPr>
          <a:xfrm>
            <a:off x="1905000" y="3276600"/>
            <a:ext cx="1752600" cy="18288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790700" y="3162300"/>
            <a:ext cx="1981200" cy="20574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89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dog, new ‘effective advertising standards’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3573379" y="2136065"/>
            <a:ext cx="1024730" cy="350462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572001" y="2136064"/>
            <a:ext cx="938462" cy="329041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201804" y="2465105"/>
            <a:ext cx="6902036" cy="3380872"/>
          </a:xfrm>
          <a:prstGeom prst="rect">
            <a:avLst/>
          </a:prstGeom>
          <a:solidFill>
            <a:srgbClr val="C00000"/>
          </a:solidFill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3628093" y="2114643"/>
            <a:ext cx="1024730" cy="350462"/>
          </a:xfrm>
          <a:prstGeom prst="line">
            <a:avLst/>
          </a:prstGeom>
          <a:ln w="76200">
            <a:solidFill>
              <a:srgbClr val="C00000"/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626715" y="2114642"/>
            <a:ext cx="938462" cy="329041"/>
          </a:xfrm>
          <a:prstGeom prst="line">
            <a:avLst/>
          </a:prstGeom>
          <a:ln w="76200">
            <a:solidFill>
              <a:srgbClr val="C00000"/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752600" y="5841228"/>
            <a:ext cx="854243" cy="192506"/>
          </a:xfrm>
          <a:prstGeom prst="rect">
            <a:avLst/>
          </a:prstGeom>
          <a:solidFill>
            <a:srgbClr val="C00000"/>
          </a:solidFill>
          <a:ln w="5715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417020" y="5841228"/>
            <a:ext cx="854243" cy="192506"/>
          </a:xfrm>
          <a:prstGeom prst="rect">
            <a:avLst/>
          </a:prstGeom>
          <a:solidFill>
            <a:srgbClr val="C00000"/>
          </a:solidFill>
          <a:ln w="5715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" name="Picture 8" descr="http://flaticons.net/icons/Food/Beverage-Alcoh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6261" y="4223750"/>
            <a:ext cx="746822" cy="74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0" descr="http://www.expatshelpingexpats.com/wp-content/uploads/2014/01/Expats-Helping-Expats-Food-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5766" y="4119948"/>
            <a:ext cx="952409" cy="95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2" descr="http://www.datamonitorconsumer.com/files/2014/08/Health-Wellness-icon-e1408446938975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54613" y="4182195"/>
            <a:ext cx="890162" cy="89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ED1C24"/>
              </a:clrFrom>
              <a:clrTo>
                <a:srgbClr val="ED1C2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4850" y="4131111"/>
            <a:ext cx="906673" cy="839461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1883514" y="3452300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Digital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5331166" y="3410047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Alcohol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4232554" y="3452300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Food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6380869" y="3292274"/>
            <a:ext cx="13901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Consumer 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Wellness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50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dog, new ‘effective advertising standards’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1147090" y="2486527"/>
            <a:ext cx="6902036" cy="3380872"/>
          </a:xfrm>
          <a:prstGeom prst="rect">
            <a:avLst/>
          </a:prstGeom>
          <a:solidFill>
            <a:srgbClr val="C00000"/>
          </a:solidFill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3573379" y="2136065"/>
            <a:ext cx="1024730" cy="350462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572001" y="2136064"/>
            <a:ext cx="938462" cy="329041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201804" y="2465105"/>
            <a:ext cx="6902036" cy="3380872"/>
          </a:xfrm>
          <a:prstGeom prst="rect">
            <a:avLst/>
          </a:prstGeom>
          <a:noFill/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3628093" y="2114643"/>
            <a:ext cx="1024730" cy="350462"/>
          </a:xfrm>
          <a:prstGeom prst="line">
            <a:avLst/>
          </a:prstGeom>
          <a:ln w="76200">
            <a:solidFill>
              <a:srgbClr val="C00000"/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626715" y="2114642"/>
            <a:ext cx="938462" cy="329041"/>
          </a:xfrm>
          <a:prstGeom prst="line">
            <a:avLst/>
          </a:prstGeom>
          <a:ln w="76200">
            <a:solidFill>
              <a:srgbClr val="C00000"/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522435" y="3057432"/>
            <a:ext cx="4800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b="1" dirty="0" smtClean="0">
                <a:solidFill>
                  <a:schemeClr val="bg1"/>
                </a:solidFill>
              </a:rPr>
              <a:t>-88%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52600" y="5841228"/>
            <a:ext cx="854243" cy="192506"/>
          </a:xfrm>
          <a:prstGeom prst="rect">
            <a:avLst/>
          </a:prstGeom>
          <a:solidFill>
            <a:srgbClr val="C00000"/>
          </a:solidFill>
          <a:ln w="5715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417020" y="5841228"/>
            <a:ext cx="854243" cy="192506"/>
          </a:xfrm>
          <a:prstGeom prst="rect">
            <a:avLst/>
          </a:prstGeom>
          <a:solidFill>
            <a:srgbClr val="C00000"/>
          </a:solidFill>
          <a:ln w="5715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10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dog, new ‘effective advertising standards’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177570" y="2532333"/>
            <a:ext cx="696171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regulation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regulation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</a:rPr>
              <a:t>regulation 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self regulation self regulation self regulation self regulation self regulation</a:t>
            </a:r>
          </a:p>
          <a:p>
            <a:pPr defTabSz="179388"/>
            <a:endParaRPr lang="en-GB" sz="1600" dirty="0">
              <a:solidFill>
                <a:schemeClr val="bg1">
                  <a:lumMod val="65000"/>
                </a:schemeClr>
              </a:solidFill>
            </a:endParaRPr>
          </a:p>
          <a:p>
            <a:pPr defTabSz="179388"/>
            <a:endParaRPr lang="en-GB" sz="1600" dirty="0">
              <a:solidFill>
                <a:schemeClr val="bg1">
                  <a:lumMod val="65000"/>
                </a:schemeClr>
              </a:solidFill>
            </a:endParaRPr>
          </a:p>
          <a:p>
            <a:pPr defTabSz="179388"/>
            <a:endParaRPr lang="en-GB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47090" y="2486527"/>
            <a:ext cx="6902036" cy="3380872"/>
          </a:xfrm>
          <a:prstGeom prst="rect">
            <a:avLst/>
          </a:prstGeom>
          <a:solidFill>
            <a:srgbClr val="C00000"/>
          </a:solidFill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3573379" y="2136065"/>
            <a:ext cx="1024730" cy="350462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572001" y="2136064"/>
            <a:ext cx="938462" cy="329041"/>
          </a:xfrm>
          <a:prstGeom prst="line">
            <a:avLst/>
          </a:prstGeom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201804" y="2465105"/>
            <a:ext cx="6902036" cy="3380872"/>
          </a:xfrm>
          <a:prstGeom prst="rect">
            <a:avLst/>
          </a:prstGeom>
          <a:noFill/>
          <a:ln w="7620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3628093" y="2114643"/>
            <a:ext cx="1024730" cy="350462"/>
          </a:xfrm>
          <a:prstGeom prst="line">
            <a:avLst/>
          </a:prstGeom>
          <a:ln w="76200">
            <a:solidFill>
              <a:srgbClr val="C00000"/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626715" y="2114642"/>
            <a:ext cx="938462" cy="329041"/>
          </a:xfrm>
          <a:prstGeom prst="line">
            <a:avLst/>
          </a:prstGeom>
          <a:ln w="76200">
            <a:solidFill>
              <a:srgbClr val="C00000"/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522435" y="3057432"/>
            <a:ext cx="4800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b="1" dirty="0" smtClean="0">
                <a:solidFill>
                  <a:schemeClr val="bg1"/>
                </a:solidFill>
              </a:rPr>
              <a:t>1.9%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52600" y="5841228"/>
            <a:ext cx="854243" cy="192506"/>
          </a:xfrm>
          <a:prstGeom prst="rect">
            <a:avLst/>
          </a:prstGeom>
          <a:solidFill>
            <a:srgbClr val="C00000"/>
          </a:solidFill>
          <a:ln w="5715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417020" y="5841228"/>
            <a:ext cx="854243" cy="192506"/>
          </a:xfrm>
          <a:prstGeom prst="rect">
            <a:avLst/>
          </a:prstGeom>
          <a:solidFill>
            <a:srgbClr val="C00000"/>
          </a:solidFill>
          <a:ln w="57150">
            <a:solidFill>
              <a:schemeClr val="bg1">
                <a:lumMod val="9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8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 dog, new ‘effective advertising standards’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12926" y="2894112"/>
            <a:ext cx="4365747" cy="184665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diga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esquecer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Ensina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-me e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lembrar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Envolver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-me e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aprender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5105400"/>
            <a:ext cx="601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=</a:t>
            </a:r>
          </a:p>
          <a:p>
            <a:pPr algn="ctr"/>
            <a:r>
              <a:rPr lang="en-GB" sz="2800" b="1" dirty="0" smtClean="0">
                <a:solidFill>
                  <a:schemeClr val="bg1">
                    <a:lumMod val="50000"/>
                  </a:schemeClr>
                </a:solidFill>
              </a:rPr>
              <a:t>Government &amp; Industry &amp; Society</a:t>
            </a:r>
            <a:endParaRPr lang="en-GB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6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gular white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Regular white PPT Template</Template>
  <TotalTime>7160</TotalTime>
  <Words>246</Words>
  <Application>Microsoft Office PowerPoint</Application>
  <PresentationFormat>On-screen Show (4:3)</PresentationFormat>
  <Paragraphs>54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Tahoma</vt:lpstr>
      <vt:lpstr>Regular white PPT Template</vt:lpstr>
      <vt:lpstr>Marketing for good</vt:lpstr>
      <vt:lpstr>Value of advertising</vt:lpstr>
      <vt:lpstr>Value of advertising</vt:lpstr>
      <vt:lpstr>Getting it right </vt:lpstr>
      <vt:lpstr>Getting it right </vt:lpstr>
      <vt:lpstr>Old dog, new ‘effective advertising standards’ </vt:lpstr>
      <vt:lpstr>Old dog, new ‘effective advertising standards’ </vt:lpstr>
      <vt:lpstr>Old dog, new ‘effective advertising standards’ </vt:lpstr>
      <vt:lpstr>Old dog, new ‘effective advertising standards’ </vt:lpstr>
      <vt:lpstr>Empowered consumers are here to stay</vt:lpstr>
      <vt:lpstr>Marketing for good</vt:lpstr>
    </vt:vector>
  </TitlesOfParts>
  <Company>World Federation of Advertisers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2020: How Are We Doing?</dc:title>
  <dc:creator>Minakshi Pai</dc:creator>
  <cp:lastModifiedBy>Adam G</cp:lastModifiedBy>
  <cp:revision>113</cp:revision>
  <cp:lastPrinted>2014-06-02T07:39:48Z</cp:lastPrinted>
  <dcterms:created xsi:type="dcterms:W3CDTF">2014-05-19T14:23:36Z</dcterms:created>
  <dcterms:modified xsi:type="dcterms:W3CDTF">2015-06-03T17:41:31Z</dcterms:modified>
</cp:coreProperties>
</file>