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2" r:id="rId2"/>
    <p:sldId id="381" r:id="rId3"/>
    <p:sldId id="374" r:id="rId4"/>
    <p:sldId id="376" r:id="rId5"/>
    <p:sldId id="375" r:id="rId6"/>
    <p:sldId id="367" r:id="rId7"/>
    <p:sldId id="380" r:id="rId8"/>
    <p:sldId id="383" r:id="rId9"/>
    <p:sldId id="377" r:id="rId10"/>
    <p:sldId id="378" r:id="rId11"/>
    <p:sldId id="379" r:id="rId12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akshi Pa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DE000B"/>
    <a:srgbClr val="008000"/>
    <a:srgbClr val="EE000B"/>
    <a:srgbClr val="F6DA0A"/>
    <a:srgbClr val="10253F"/>
    <a:srgbClr val="E2000B"/>
    <a:srgbClr val="08DA21"/>
    <a:srgbClr val="FA0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87689" autoAdjust="0"/>
  </p:normalViewPr>
  <p:slideViewPr>
    <p:cSldViewPr>
      <p:cViewPr>
        <p:scale>
          <a:sx n="60" d="100"/>
          <a:sy n="60" d="100"/>
        </p:scale>
        <p:origin x="1296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B8D516-9F32-43E2-A682-5F37542CCA66}" type="datetimeFigureOut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9DD484-FBF5-4A37-8E2A-3984A452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B51C98-664A-4BF3-994F-2E2B5C2C0434}" type="datetimeFigureOut">
              <a:rPr lang="en-US"/>
              <a:pPr>
                <a:defRPr/>
              </a:pPr>
              <a:t>6/3/2015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5E5E7-97E4-434F-A935-3435F138F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9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01500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65025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8126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24895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3543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49CDDD-3F5D-44FF-B522-379190CAA892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3625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51054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 flipH="1" flipV="1">
            <a:off x="4876800" y="0"/>
            <a:ext cx="4267200" cy="68580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6" name="Rectangle 5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BE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15125"/>
            <a:ext cx="9144000" cy="142875"/>
          </a:xfrm>
          <a:prstGeom prst="rect">
            <a:avLst/>
          </a:prstGeom>
          <a:solidFill>
            <a:srgbClr val="DE000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 descr="WFA-Logo-transparent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91175"/>
            <a:ext cx="17478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>
                <a:solidFill>
                  <a:srgbClr val="E2000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400800" cy="4873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22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Europe &amp; Af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14600"/>
            <a:ext cx="410476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 flipH="1" flipV="1">
            <a:off x="4876800" y="0"/>
            <a:ext cx="4267200" cy="68580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6" name="Rectangle 5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BE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15125"/>
            <a:ext cx="9144000" cy="142875"/>
          </a:xfrm>
          <a:prstGeom prst="rect">
            <a:avLst/>
          </a:prstGeom>
          <a:solidFill>
            <a:srgbClr val="DE000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 descr="WFA-Logo-transparent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91175"/>
            <a:ext cx="17478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>
                <a:solidFill>
                  <a:srgbClr val="E2000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400800" cy="4873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3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me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9875"/>
            <a:ext cx="4065588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 flipH="1" flipV="1">
            <a:off x="4876800" y="0"/>
            <a:ext cx="4267200" cy="68580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6" name="Rectangle 5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BE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15125"/>
            <a:ext cx="9144000" cy="142875"/>
          </a:xfrm>
          <a:prstGeom prst="rect">
            <a:avLst/>
          </a:prstGeom>
          <a:solidFill>
            <a:srgbClr val="DE000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 descr="WFA-Logo-transparent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91175"/>
            <a:ext cx="17478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>
                <a:solidFill>
                  <a:srgbClr val="E2000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6400800" cy="4873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34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 rot="10800000" flipH="1" flipV="1"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5" name="Picture 10" descr="WFA-Logo-transparent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35700"/>
            <a:ext cx="914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E2000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txBody>
          <a:bodyPr/>
          <a:lstStyle>
            <a:lvl1pPr>
              <a:buFont typeface="Arial" pitchFamily="34" charset="0"/>
              <a:buChar char="•"/>
              <a:defRPr sz="24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76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4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 rot="10800000" flipH="1" flipV="1"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8" name="Picture 10" descr="WFA-Logo-transparent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35700"/>
            <a:ext cx="914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000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114800" cy="42672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71999" y="1752600"/>
            <a:ext cx="4038601" cy="42672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27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ic text that will stay on the screen for some t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 rot="10800000" flipH="1" flipV="1"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BE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715125"/>
            <a:ext cx="9144000" cy="142875"/>
          </a:xfrm>
          <a:prstGeom prst="rect">
            <a:avLst/>
          </a:prstGeom>
          <a:solidFill>
            <a:srgbClr val="DE000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71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10" name="Picture 10" descr="WFA-Logo-transparent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35700"/>
            <a:ext cx="914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2000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90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50593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5014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715125"/>
            <a:ext cx="9144000" cy="142875"/>
          </a:xfrm>
          <a:prstGeom prst="rect">
            <a:avLst/>
          </a:prstGeom>
          <a:solidFill>
            <a:srgbClr val="DE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4" r:id="rId5"/>
    <p:sldLayoutId id="2147483899" r:id="rId6"/>
    <p:sldLayoutId id="2147483900" r:id="rId7"/>
    <p:sldLayoutId id="2147483902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EE000B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000B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000B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000B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000B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000A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000A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000A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E000A"/>
        </a:buClr>
        <a:buFont typeface="Arial" charset="0"/>
        <a:defRPr sz="1600" kern="1200">
          <a:solidFill>
            <a:srgbClr val="46444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Marketing for good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85119"/>
            <a:ext cx="6400800" cy="487363"/>
          </a:xfrm>
        </p:spPr>
        <p:txBody>
          <a:bodyPr/>
          <a:lstStyle/>
          <a:p>
            <a:r>
              <a:rPr lang="en-GB" dirty="0" smtClean="0"/>
              <a:t>Adam Gagen, Legal and Public Affairs Director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0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Empowered consumers are here to stay</a:t>
            </a:r>
            <a:endParaRPr lang="en-GB" dirty="0"/>
          </a:p>
        </p:txBody>
      </p:sp>
      <p:pic>
        <p:nvPicPr>
          <p:cNvPr id="6146" name="Picture 2" descr="http://www.viralgains.com/wp-content/uploads/Adblocking-Growt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" t="-1713" r="-869" b="4069"/>
          <a:stretch/>
        </p:blipFill>
        <p:spPr bwMode="auto">
          <a:xfrm>
            <a:off x="76200" y="1676400"/>
            <a:ext cx="9111318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0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for good</a:t>
            </a:r>
            <a:endParaRPr lang="en-GB" dirty="0"/>
          </a:p>
        </p:txBody>
      </p:sp>
      <p:pic>
        <p:nvPicPr>
          <p:cNvPr id="7170" name="Picture 2" descr="ab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4060087" cy="312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1774858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B050"/>
                </a:solidFill>
              </a:rPr>
              <a:t>PROJECT RECONNECT</a:t>
            </a:r>
            <a:endParaRPr lang="en-GB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of advertising</a:t>
            </a:r>
            <a:endParaRPr lang="en-GB" dirty="0"/>
          </a:p>
        </p:txBody>
      </p:sp>
      <p:pic>
        <p:nvPicPr>
          <p:cNvPr id="9" name="Picture 2" descr="It's the Real Thing 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18" y="1371600"/>
            <a:ext cx="8620163" cy="48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64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of advertising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209800"/>
            <a:ext cx="4267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519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669306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Bln</a:t>
            </a:r>
            <a:endParaRPr lang="en-GB" sz="7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981200"/>
            <a:ext cx="129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930477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6</a:t>
            </a:r>
            <a:endParaRPr lang="en-GB" sz="6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it right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122" name="Picture 2" descr="http://www.voicesofeastanglia.com/wp-content/uploads/2013/07/Mini-skirt-protest-704x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669930" cy="482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7698" y="1005351"/>
            <a:ext cx="80772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smtClean="0">
                <a:solidFill>
                  <a:schemeClr val="bg1"/>
                </a:solidFill>
              </a:rPr>
              <a:t>TRUTH</a:t>
            </a:r>
          </a:p>
          <a:p>
            <a:pPr algn="ctr"/>
            <a:r>
              <a:rPr lang="en-GB" sz="11500" b="1" dirty="0" smtClean="0">
                <a:solidFill>
                  <a:schemeClr val="bg1"/>
                </a:solidFill>
              </a:rPr>
              <a:t>TASTE </a:t>
            </a:r>
          </a:p>
          <a:p>
            <a:pPr algn="ctr"/>
            <a:r>
              <a:rPr lang="en-GB" sz="11500" b="1" dirty="0" smtClean="0">
                <a:solidFill>
                  <a:schemeClr val="bg1"/>
                </a:solidFill>
              </a:rPr>
              <a:t>DECENCY</a:t>
            </a:r>
            <a:endParaRPr lang="en-GB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it right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2050" name="Picture 2" descr="http://www.easa-alliance.org/01/MyImages/SR_world_map_blue_300dp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524000"/>
            <a:ext cx="8610600" cy="486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1905000" y="3276600"/>
            <a:ext cx="1752600" cy="18288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790700" y="3162300"/>
            <a:ext cx="1981200" cy="20574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9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dog, new ‘effective advertising standards’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73379" y="2136065"/>
            <a:ext cx="1024730" cy="350462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72001" y="2136064"/>
            <a:ext cx="938462" cy="329041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01804" y="2465105"/>
            <a:ext cx="6902036" cy="3380872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28093" y="2114643"/>
            <a:ext cx="1024730" cy="350462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26715" y="2114642"/>
            <a:ext cx="938462" cy="329041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5260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41702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8" descr="http://flaticons.net/icons/Food/Beverage-Alcoh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6261" y="4223750"/>
            <a:ext cx="746822" cy="74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http://www.expatshelpingexpats.com/wp-content/uploads/2014/01/Expats-Helping-Expats-Food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5766" y="4119948"/>
            <a:ext cx="952409" cy="95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http://www.datamonitorconsumer.com/files/2014/08/Health-Wellness-icon-e1408446938975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4613" y="4182195"/>
            <a:ext cx="890162" cy="89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4850" y="4131111"/>
            <a:ext cx="906673" cy="83946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883514" y="34523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Digital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5331166" y="341004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Alcohol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232554" y="3452300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Food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380869" y="3292274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Consumer 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Wellness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dog, new ‘effective advertising standards’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147090" y="2486527"/>
            <a:ext cx="6902036" cy="3380872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73379" y="2136065"/>
            <a:ext cx="1024730" cy="350462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72001" y="2136064"/>
            <a:ext cx="938462" cy="329041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01804" y="2465105"/>
            <a:ext cx="6902036" cy="3380872"/>
          </a:xfrm>
          <a:prstGeom prst="rect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28093" y="2114643"/>
            <a:ext cx="1024730" cy="350462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26715" y="2114642"/>
            <a:ext cx="938462" cy="329041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22435" y="3057432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 smtClean="0">
                <a:solidFill>
                  <a:schemeClr val="bg1"/>
                </a:solidFill>
              </a:rPr>
              <a:t>-88%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260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41702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dog, new ‘effective advertising standards’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177570" y="2532333"/>
            <a:ext cx="69617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regulation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regulation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regulation 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self regulation self regulation self regulation self regulation self regulation</a:t>
            </a:r>
          </a:p>
          <a:p>
            <a:pPr defTabSz="179388"/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  <a:p>
            <a:pPr defTabSz="179388"/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  <a:p>
            <a:pPr defTabSz="179388"/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7090" y="2486527"/>
            <a:ext cx="6902036" cy="3380872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73379" y="2136065"/>
            <a:ext cx="1024730" cy="350462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72001" y="2136064"/>
            <a:ext cx="938462" cy="329041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01804" y="2465105"/>
            <a:ext cx="6902036" cy="3380872"/>
          </a:xfrm>
          <a:prstGeom prst="rect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28093" y="2114643"/>
            <a:ext cx="1024730" cy="350462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26715" y="2114642"/>
            <a:ext cx="938462" cy="329041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22435" y="3057432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 smtClean="0">
                <a:solidFill>
                  <a:schemeClr val="bg1"/>
                </a:solidFill>
              </a:rPr>
              <a:t>1.9%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260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417020" y="5841228"/>
            <a:ext cx="854243" cy="192506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dog, new ‘effective advertising standards’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12926" y="2894112"/>
            <a:ext cx="4365747" cy="18466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esquecer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Ensina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-me 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lembrar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Envolver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-me 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1054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</a:p>
          <a:p>
            <a:pPr algn="ctr"/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Government &amp; Industry &amp; Society</a:t>
            </a:r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ular whi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Regular white PPT Template</Template>
  <TotalTime>7160</TotalTime>
  <Words>246</Words>
  <Application>Microsoft Office PowerPoint</Application>
  <PresentationFormat>On-screen Show (4:3)</PresentationFormat>
  <Paragraphs>54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Tahoma</vt:lpstr>
      <vt:lpstr>Regular white PPT Template</vt:lpstr>
      <vt:lpstr>Marketing for good</vt:lpstr>
      <vt:lpstr>Value of advertising</vt:lpstr>
      <vt:lpstr>Value of advertising</vt:lpstr>
      <vt:lpstr>Getting it right </vt:lpstr>
      <vt:lpstr>Getting it right </vt:lpstr>
      <vt:lpstr>Old dog, new ‘effective advertising standards’ </vt:lpstr>
      <vt:lpstr>Old dog, new ‘effective advertising standards’ </vt:lpstr>
      <vt:lpstr>Old dog, new ‘effective advertising standards’ </vt:lpstr>
      <vt:lpstr>Old dog, new ‘effective advertising standards’ </vt:lpstr>
      <vt:lpstr>Empowered consumers are here to stay</vt:lpstr>
      <vt:lpstr>Marketing for good</vt:lpstr>
    </vt:vector>
  </TitlesOfParts>
  <Company>World Federation of Advertisers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2020: How Are We Doing?</dc:title>
  <dc:creator>Minakshi Pai</dc:creator>
  <cp:lastModifiedBy>Adam G</cp:lastModifiedBy>
  <cp:revision>113</cp:revision>
  <cp:lastPrinted>2014-06-02T07:39:48Z</cp:lastPrinted>
  <dcterms:created xsi:type="dcterms:W3CDTF">2014-05-19T14:23:36Z</dcterms:created>
  <dcterms:modified xsi:type="dcterms:W3CDTF">2015-06-03T17:41:31Z</dcterms:modified>
</cp:coreProperties>
</file>